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  <p:sldId id="282" r:id="rId44"/>
    <p:sldId id="283" r:id="rId45"/>
    <p:sldId id="284" r:id="rId46"/>
    <p:sldId id="285" r:id="rId47"/>
    <p:sldId id="286" r:id="rId48"/>
    <p:sldId id="287" r:id="rId49"/>
    <p:sldId id="288" r:id="rId50"/>
    <p:sldId id="289" r:id="rId5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urier Prime" charset="1" panose="00000509000000000000"/>
      <p:regular r:id="rId10"/>
    </p:embeddedFont>
    <p:embeddedFont>
      <p:font typeface="Courier Prime Bold" charset="1" panose="00000809000000000000"/>
      <p:regular r:id="rId11"/>
    </p:embeddedFont>
    <p:embeddedFont>
      <p:font typeface="Courier Prime Italics" charset="1" panose="00000509000000000000"/>
      <p:regular r:id="rId12"/>
    </p:embeddedFont>
    <p:embeddedFont>
      <p:font typeface="Courier Prime Bold Italics" charset="1" panose="00000809000000000000"/>
      <p:regular r:id="rId13"/>
    </p:embeddedFont>
    <p:embeddedFont>
      <p:font typeface="Arapey" charset="1" panose="02000000000000000000"/>
      <p:regular r:id="rId14"/>
    </p:embeddedFont>
    <p:embeddedFont>
      <p:font typeface="Arapey Bold" charset="1" panose="02000000000000000000"/>
      <p:regular r:id="rId15"/>
    </p:embeddedFont>
    <p:embeddedFont>
      <p:font typeface="Arapey Italics" charset="1" panose="02000000000000000000"/>
      <p:regular r:id="rId16"/>
    </p:embeddedFont>
    <p:embeddedFont>
      <p:font typeface="Arapey Bold Italics" charset="1" panose="02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slides/slide13.xml" Type="http://schemas.openxmlformats.org/officeDocument/2006/relationships/slide"/><Relationship Id="rId31" Target="slides/slide14.xml" Type="http://schemas.openxmlformats.org/officeDocument/2006/relationships/slide"/><Relationship Id="rId32" Target="slides/slide15.xml" Type="http://schemas.openxmlformats.org/officeDocument/2006/relationships/slide"/><Relationship Id="rId33" Target="slides/slide16.xml" Type="http://schemas.openxmlformats.org/officeDocument/2006/relationships/slide"/><Relationship Id="rId34" Target="slides/slide17.xml" Type="http://schemas.openxmlformats.org/officeDocument/2006/relationships/slide"/><Relationship Id="rId35" Target="slides/slide18.xml" Type="http://schemas.openxmlformats.org/officeDocument/2006/relationships/slide"/><Relationship Id="rId36" Target="slides/slide19.xml" Type="http://schemas.openxmlformats.org/officeDocument/2006/relationships/slide"/><Relationship Id="rId37" Target="slides/slide20.xml" Type="http://schemas.openxmlformats.org/officeDocument/2006/relationships/slide"/><Relationship Id="rId38" Target="slides/slide21.xml" Type="http://schemas.openxmlformats.org/officeDocument/2006/relationships/slide"/><Relationship Id="rId39" Target="slides/slide22.xml" Type="http://schemas.openxmlformats.org/officeDocument/2006/relationships/slide"/><Relationship Id="rId4" Target="theme/theme1.xml" Type="http://schemas.openxmlformats.org/officeDocument/2006/relationships/theme"/><Relationship Id="rId40" Target="slides/slide23.xml" Type="http://schemas.openxmlformats.org/officeDocument/2006/relationships/slide"/><Relationship Id="rId41" Target="slides/slide24.xml" Type="http://schemas.openxmlformats.org/officeDocument/2006/relationships/slide"/><Relationship Id="rId42" Target="slides/slide25.xml" Type="http://schemas.openxmlformats.org/officeDocument/2006/relationships/slide"/><Relationship Id="rId43" Target="slides/slide26.xml" Type="http://schemas.openxmlformats.org/officeDocument/2006/relationships/slide"/><Relationship Id="rId44" Target="slides/slide27.xml" Type="http://schemas.openxmlformats.org/officeDocument/2006/relationships/slide"/><Relationship Id="rId45" Target="slides/slide28.xml" Type="http://schemas.openxmlformats.org/officeDocument/2006/relationships/slide"/><Relationship Id="rId46" Target="slides/slide29.xml" Type="http://schemas.openxmlformats.org/officeDocument/2006/relationships/slide"/><Relationship Id="rId47" Target="slides/slide30.xml" Type="http://schemas.openxmlformats.org/officeDocument/2006/relationships/slide"/><Relationship Id="rId48" Target="slides/slide31.xml" Type="http://schemas.openxmlformats.org/officeDocument/2006/relationships/slide"/><Relationship Id="rId49" Target="slides/slide32.xml" Type="http://schemas.openxmlformats.org/officeDocument/2006/relationships/slide"/><Relationship Id="rId5" Target="tableStyles.xml" Type="http://schemas.openxmlformats.org/officeDocument/2006/relationships/tableStyles"/><Relationship Id="rId50" Target="slides/slide33.xml" Type="http://schemas.openxmlformats.org/officeDocument/2006/relationships/slide"/><Relationship Id="rId51" Target="slides/slide34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1.pn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30.jpeg" Type="http://schemas.openxmlformats.org/officeDocument/2006/relationships/image"/><Relationship Id="rId4" Target="../media/image31.jpeg" Type="http://schemas.openxmlformats.org/officeDocument/2006/relationships/image"/><Relationship Id="rId5" Target="../media/image1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33.jpeg" Type="http://schemas.openxmlformats.org/officeDocument/2006/relationships/image"/><Relationship Id="rId4" Target="../media/image1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4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4.pn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4.png" Type="http://schemas.openxmlformats.org/officeDocument/2006/relationships/image"/><Relationship Id="rId4" Target="../media/image44.png" Type="http://schemas.openxmlformats.org/officeDocument/2006/relationships/image"/><Relationship Id="rId5" Target="../media/image40.png" Type="http://schemas.openxmlformats.org/officeDocument/2006/relationships/image"/><Relationship Id="rId6" Target="../media/image47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8.png" Type="http://schemas.openxmlformats.org/officeDocument/2006/relationships/image"/><Relationship Id="rId4" Target="../media/image49.png" Type="http://schemas.openxmlformats.org/officeDocument/2006/relationships/image"/><Relationship Id="rId5" Target="../media/image50.png" Type="http://schemas.openxmlformats.org/officeDocument/2006/relationships/image"/><Relationship Id="rId6" Target="../media/image51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svg" Type="http://schemas.openxmlformats.org/officeDocument/2006/relationships/image"/><Relationship Id="rId4" Target="../media/image54.png" Type="http://schemas.openxmlformats.org/officeDocument/2006/relationships/image"/><Relationship Id="rId5" Target="../media/image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1.png" Type="http://schemas.openxmlformats.org/officeDocument/2006/relationships/image"/><Relationship Id="rId4" Target="../media/image58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1.png" Type="http://schemas.openxmlformats.org/officeDocument/2006/relationships/image"/><Relationship Id="rId4" Target="../media/image62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1.png" Type="http://schemas.openxmlformats.org/officeDocument/2006/relationships/image"/><Relationship Id="rId4" Target="../media/image64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Relationship Id="rId3" Target="../media/image1.png" Type="http://schemas.openxmlformats.org/officeDocument/2006/relationships/image"/><Relationship Id="rId4" Target="../media/image66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7.png" Type="http://schemas.openxmlformats.org/officeDocument/2006/relationships/image"/><Relationship Id="rId4" Target="../media/image68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6.svg" Type="http://schemas.openxmlformats.org/officeDocument/2006/relationships/image"/><Relationship Id="rId11" Target="../media/image77.png" Type="http://schemas.openxmlformats.org/officeDocument/2006/relationships/image"/><Relationship Id="rId12" Target="../media/image78.svg" Type="http://schemas.openxmlformats.org/officeDocument/2006/relationships/image"/><Relationship Id="rId13" Target="../media/image79.png" Type="http://schemas.openxmlformats.org/officeDocument/2006/relationships/image"/><Relationship Id="rId14" Target="../media/image80.svg" Type="http://schemas.openxmlformats.org/officeDocument/2006/relationships/image"/><Relationship Id="rId15" Target="../media/image81.png" Type="http://schemas.openxmlformats.org/officeDocument/2006/relationships/image"/><Relationship Id="rId16" Target="../media/image82.svg" Type="http://schemas.openxmlformats.org/officeDocument/2006/relationships/image"/><Relationship Id="rId2" Target="../media/image1.png" Type="http://schemas.openxmlformats.org/officeDocument/2006/relationships/image"/><Relationship Id="rId3" Target="../media/image69.png" Type="http://schemas.openxmlformats.org/officeDocument/2006/relationships/image"/><Relationship Id="rId4" Target="../media/image70.svg" Type="http://schemas.openxmlformats.org/officeDocument/2006/relationships/image"/><Relationship Id="rId5" Target="../media/image71.png" Type="http://schemas.openxmlformats.org/officeDocument/2006/relationships/image"/><Relationship Id="rId6" Target="../media/image72.svg" Type="http://schemas.openxmlformats.org/officeDocument/2006/relationships/image"/><Relationship Id="rId7" Target="../media/image73.png" Type="http://schemas.openxmlformats.org/officeDocument/2006/relationships/image"/><Relationship Id="rId8" Target="../media/image74.svg" Type="http://schemas.openxmlformats.org/officeDocument/2006/relationships/image"/><Relationship Id="rId9" Target="../media/image75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0.svg" Type="http://schemas.openxmlformats.org/officeDocument/2006/relationships/image"/><Relationship Id="rId2" Target="../media/image1.png" Type="http://schemas.openxmlformats.org/officeDocument/2006/relationships/image"/><Relationship Id="rId3" Target="../media/image83.png" Type="http://schemas.openxmlformats.org/officeDocument/2006/relationships/image"/><Relationship Id="rId4" Target="../media/image84.svg" Type="http://schemas.openxmlformats.org/officeDocument/2006/relationships/image"/><Relationship Id="rId5" Target="../media/image85.png" Type="http://schemas.openxmlformats.org/officeDocument/2006/relationships/image"/><Relationship Id="rId6" Target="../media/image86.svg" Type="http://schemas.openxmlformats.org/officeDocument/2006/relationships/image"/><Relationship Id="rId7" Target="../media/image87.png" Type="http://schemas.openxmlformats.org/officeDocument/2006/relationships/image"/><Relationship Id="rId8" Target="../media/image88.svg" Type="http://schemas.openxmlformats.org/officeDocument/2006/relationships/image"/><Relationship Id="rId9" Target="../media/image89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1.png" Type="http://schemas.openxmlformats.org/officeDocument/2006/relationships/image"/><Relationship Id="rId4" Target="../media/image92.svg" Type="http://schemas.openxmlformats.org/officeDocument/2006/relationships/image"/><Relationship Id="rId5" Target="../media/image93.png" Type="http://schemas.openxmlformats.org/officeDocument/2006/relationships/image"/><Relationship Id="rId6" Target="../media/image9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pn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5.png" Type="http://schemas.openxmlformats.org/officeDocument/2006/relationships/image"/><Relationship Id="rId4" Target="../media/image96.svg" Type="http://schemas.openxmlformats.org/officeDocument/2006/relationships/image"/><Relationship Id="rId5" Target="../media/image97.png" Type="http://schemas.openxmlformats.org/officeDocument/2006/relationships/image"/><Relationship Id="rId6" Target="../media/image98.svg" Type="http://schemas.openxmlformats.org/officeDocument/2006/relationships/image"/><Relationship Id="rId7" Target="../media/image99.png" Type="http://schemas.openxmlformats.org/officeDocument/2006/relationships/image"/><Relationship Id="rId8" Target="../media/image100.sv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1.png" Type="http://schemas.openxmlformats.org/officeDocument/2006/relationships/image"/><Relationship Id="rId3" Target="../media/image102.svg" Type="http://schemas.openxmlformats.org/officeDocument/2006/relationships/image"/><Relationship Id="rId4" Target="../media/image1.pn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3.gif" Type="http://schemas.openxmlformats.org/officeDocument/2006/relationships/image"/><Relationship Id="rId3" Target="../media/image1.pn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4.png" Type="http://schemas.openxmlformats.org/officeDocument/2006/relationships/image"/><Relationship Id="rId4" Target="../media/image105.gif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gif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png" Type="http://schemas.openxmlformats.org/officeDocument/2006/relationships/image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400000">
            <a:off x="-3294138" y="4385494"/>
            <a:ext cx="9650362" cy="0"/>
          </a:xfrm>
          <a:prstGeom prst="line">
            <a:avLst/>
          </a:prstGeom>
          <a:ln cap="flat" w="95250">
            <a:solidFill>
              <a:srgbClr val="2D2D3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4479558" y="-102870"/>
            <a:ext cx="4513267" cy="10389870"/>
            <a:chOff x="0" y="0"/>
            <a:chExt cx="1646452" cy="37902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46452" cy="3790253"/>
            </a:xfrm>
            <a:custGeom>
              <a:avLst/>
              <a:gdLst/>
              <a:ahLst/>
              <a:cxnLst/>
              <a:rect r="r" b="b" t="t" l="l"/>
              <a:pathLst>
                <a:path h="3790253" w="1646452">
                  <a:moveTo>
                    <a:pt x="0" y="0"/>
                  </a:moveTo>
                  <a:lnTo>
                    <a:pt x="1646452" y="0"/>
                  </a:lnTo>
                  <a:lnTo>
                    <a:pt x="1646452" y="3790253"/>
                  </a:lnTo>
                  <a:lnTo>
                    <a:pt x="0" y="3790253"/>
                  </a:lnTo>
                  <a:close/>
                </a:path>
              </a:pathLst>
            </a:custGeom>
            <a:solidFill>
              <a:srgbClr val="2D2D35"/>
            </a:solidFill>
          </p:spPr>
        </p:sp>
      </p:grpSp>
      <p:sp>
        <p:nvSpPr>
          <p:cNvPr name="AutoShape 5" id="5"/>
          <p:cNvSpPr/>
          <p:nvPr/>
        </p:nvSpPr>
        <p:spPr>
          <a:xfrm>
            <a:off x="13710058" y="9282112"/>
            <a:ext cx="1539000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diamond" len="lg" w="lg"/>
            <a:tailEnd type="arrow" len="sm" w="med"/>
          </a:ln>
        </p:spPr>
      </p:sp>
      <p:grpSp>
        <p:nvGrpSpPr>
          <p:cNvPr name="Group 6" id="6"/>
          <p:cNvGrpSpPr/>
          <p:nvPr/>
        </p:nvGrpSpPr>
        <p:grpSpPr>
          <a:xfrm rot="0">
            <a:off x="14479558" y="75279"/>
            <a:ext cx="3808442" cy="1613191"/>
            <a:chOff x="0" y="0"/>
            <a:chExt cx="5077922" cy="215092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879391" y="0"/>
              <a:ext cx="1319140" cy="1444537"/>
            </a:xfrm>
            <a:custGeom>
              <a:avLst/>
              <a:gdLst/>
              <a:ahLst/>
              <a:cxnLst/>
              <a:rect r="r" b="b" t="t" l="l"/>
              <a:pathLst>
                <a:path h="1444537" w="1319140">
                  <a:moveTo>
                    <a:pt x="0" y="0"/>
                  </a:moveTo>
                  <a:lnTo>
                    <a:pt x="1319140" y="0"/>
                  </a:lnTo>
                  <a:lnTo>
                    <a:pt x="1319140" y="1444537"/>
                  </a:lnTo>
                  <a:lnTo>
                    <a:pt x="0" y="1444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77195" t="-5305" r="-164124" b="-66587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1578049"/>
              <a:ext cx="5077922" cy="572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53"/>
                </a:lnSpc>
              </a:pPr>
              <a:r>
                <a:rPr lang="en-US" sz="2538">
                  <a:solidFill>
                    <a:srgbClr val="FFFFFF"/>
                  </a:solidFill>
                  <a:latin typeface="Arapey"/>
                </a:rPr>
                <a:t>Universidad De  Los Lagos 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219329" y="2734233"/>
            <a:ext cx="10718760" cy="2636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397"/>
              </a:lnSpc>
            </a:pPr>
            <a:r>
              <a:rPr lang="en-US" sz="9120">
                <a:solidFill>
                  <a:srgbClr val="FFFFFF"/>
                </a:solidFill>
                <a:latin typeface="Courier Prime"/>
              </a:rPr>
              <a:t>Proyecto </a:t>
            </a:r>
          </a:p>
          <a:p>
            <a:pPr>
              <a:lnSpc>
                <a:spcPts val="10397"/>
              </a:lnSpc>
            </a:pPr>
            <a:r>
              <a:rPr lang="en-US" sz="9120">
                <a:solidFill>
                  <a:srgbClr val="FFFFFF"/>
                </a:solidFill>
                <a:latin typeface="Courier Prime"/>
              </a:rPr>
              <a:t>Web {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95504" y="7959501"/>
            <a:ext cx="2471972" cy="1326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396"/>
              </a:lnSpc>
            </a:pPr>
            <a:r>
              <a:rPr lang="en-US" sz="9119">
                <a:solidFill>
                  <a:srgbClr val="FFFFFF"/>
                </a:solidFill>
                <a:latin typeface="Courier Prime"/>
              </a:rPr>
              <a:t>}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33654" y="5789336"/>
            <a:ext cx="11945905" cy="1598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84"/>
              </a:lnSpc>
            </a:pPr>
            <a:r>
              <a:rPr lang="en-US" sz="4560">
                <a:solidFill>
                  <a:srgbClr val="FF914D"/>
                </a:solidFill>
                <a:latin typeface="Courier Prime"/>
              </a:rPr>
              <a:t>&lt;</a:t>
            </a:r>
            <a:r>
              <a:rPr lang="en-US" sz="4560">
                <a:solidFill>
                  <a:srgbClr val="FF914D"/>
                </a:solidFill>
                <a:latin typeface="Courier Prime Bold"/>
              </a:rPr>
              <a:t>Estudiantes: </a:t>
            </a:r>
            <a:r>
              <a:rPr lang="en-US" sz="4560">
                <a:solidFill>
                  <a:srgbClr val="FF914D"/>
                </a:solidFill>
                <a:latin typeface="Courier Prime"/>
              </a:rPr>
              <a:t>Francisco Hernández - Joaquín Picazo/&gt;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49097" y="1687047"/>
            <a:ext cx="11259224" cy="474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0"/>
              </a:lnSpc>
            </a:pPr>
            <a:r>
              <a:rPr lang="en-US" sz="2736">
                <a:solidFill>
                  <a:srgbClr val="737373"/>
                </a:solidFill>
                <a:latin typeface="Courier Prime"/>
              </a:rPr>
              <a:t>&lt;!-- Entrega Final --&gt;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49080" y="2314344"/>
            <a:ext cx="6092372" cy="6177310"/>
          </a:xfrm>
          <a:custGeom>
            <a:avLst/>
            <a:gdLst/>
            <a:ahLst/>
            <a:cxnLst/>
            <a:rect r="r" b="b" t="t" l="l"/>
            <a:pathLst>
              <a:path h="6177310" w="6092372">
                <a:moveTo>
                  <a:pt x="0" y="0"/>
                </a:moveTo>
                <a:lnTo>
                  <a:pt x="6092372" y="0"/>
                </a:lnTo>
                <a:lnTo>
                  <a:pt x="6092372" y="6177310"/>
                </a:lnTo>
                <a:lnTo>
                  <a:pt x="0" y="61773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2191" y="2696845"/>
            <a:ext cx="12819208" cy="1228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80"/>
              </a:lnSpc>
            </a:pPr>
            <a:r>
              <a:rPr lang="en-US" sz="8000">
                <a:solidFill>
                  <a:srgbClr val="FF914D"/>
                </a:solidFill>
                <a:latin typeface="Courier Prime"/>
              </a:rPr>
              <a:t>Mockups digitalizados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176009" y="4335376"/>
            <a:ext cx="4364182" cy="3491345"/>
          </a:xfrm>
          <a:custGeom>
            <a:avLst/>
            <a:gdLst/>
            <a:ahLst/>
            <a:cxnLst/>
            <a:rect r="r" b="b" t="t" l="l"/>
            <a:pathLst>
              <a:path h="3491345" w="4364182">
                <a:moveTo>
                  <a:pt x="0" y="0"/>
                </a:moveTo>
                <a:lnTo>
                  <a:pt x="4364182" y="0"/>
                </a:lnTo>
                <a:lnTo>
                  <a:pt x="4364182" y="3491345"/>
                </a:lnTo>
                <a:lnTo>
                  <a:pt x="0" y="34913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479558" y="75279"/>
            <a:ext cx="3808442" cy="1613191"/>
            <a:chOff x="0" y="0"/>
            <a:chExt cx="5077922" cy="21509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879391" y="0"/>
              <a:ext cx="1319140" cy="1444537"/>
            </a:xfrm>
            <a:custGeom>
              <a:avLst/>
              <a:gdLst/>
              <a:ahLst/>
              <a:cxnLst/>
              <a:rect r="r" b="b" t="t" l="l"/>
              <a:pathLst>
                <a:path h="1444537" w="1319140">
                  <a:moveTo>
                    <a:pt x="0" y="0"/>
                  </a:moveTo>
                  <a:lnTo>
                    <a:pt x="1319140" y="0"/>
                  </a:lnTo>
                  <a:lnTo>
                    <a:pt x="1319140" y="1444537"/>
                  </a:lnTo>
                  <a:lnTo>
                    <a:pt x="0" y="1444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77195" t="-5305" r="-164124" b="-66587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1578049"/>
              <a:ext cx="5077922" cy="572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53"/>
                </a:lnSpc>
              </a:pPr>
              <a:r>
                <a:rPr lang="en-US" sz="2538">
                  <a:solidFill>
                    <a:srgbClr val="FFFFFF"/>
                  </a:solidFill>
                  <a:latin typeface="Arapey"/>
                </a:rPr>
                <a:t>Universidad De  Los Lagos 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57762" y="7690944"/>
            <a:ext cx="3046976" cy="822782"/>
            <a:chOff x="0" y="0"/>
            <a:chExt cx="1837868" cy="4962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37868" cy="496284"/>
            </a:xfrm>
            <a:custGeom>
              <a:avLst/>
              <a:gdLst/>
              <a:ahLst/>
              <a:cxnLst/>
              <a:rect r="r" b="b" t="t" l="l"/>
              <a:pathLst>
                <a:path h="496284" w="1837868">
                  <a:moveTo>
                    <a:pt x="0" y="0"/>
                  </a:moveTo>
                  <a:lnTo>
                    <a:pt x="1837868" y="0"/>
                  </a:lnTo>
                  <a:lnTo>
                    <a:pt x="1837868" y="496284"/>
                  </a:lnTo>
                  <a:lnTo>
                    <a:pt x="0" y="496284"/>
                  </a:lnTo>
                  <a:close/>
                </a:path>
              </a:pathLst>
            </a:custGeom>
            <a:solidFill>
              <a:srgbClr val="2D2D3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990480" y="7690944"/>
            <a:ext cx="3046976" cy="822782"/>
            <a:chOff x="0" y="0"/>
            <a:chExt cx="1837868" cy="49628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37868" cy="496284"/>
            </a:xfrm>
            <a:custGeom>
              <a:avLst/>
              <a:gdLst/>
              <a:ahLst/>
              <a:cxnLst/>
              <a:rect r="r" b="b" t="t" l="l"/>
              <a:pathLst>
                <a:path h="496284" w="1837868">
                  <a:moveTo>
                    <a:pt x="0" y="0"/>
                  </a:moveTo>
                  <a:lnTo>
                    <a:pt x="1837868" y="0"/>
                  </a:lnTo>
                  <a:lnTo>
                    <a:pt x="1837868" y="496284"/>
                  </a:lnTo>
                  <a:lnTo>
                    <a:pt x="0" y="496284"/>
                  </a:lnTo>
                  <a:close/>
                </a:path>
              </a:pathLst>
            </a:custGeom>
            <a:solidFill>
              <a:srgbClr val="2D2D35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5400000">
            <a:off x="11158780" y="1009656"/>
            <a:ext cx="5254431" cy="7430641"/>
          </a:xfrm>
          <a:custGeom>
            <a:avLst/>
            <a:gdLst/>
            <a:ahLst/>
            <a:cxnLst/>
            <a:rect r="r" b="b" t="t" l="l"/>
            <a:pathLst>
              <a:path h="7430641" w="5254431">
                <a:moveTo>
                  <a:pt x="0" y="0"/>
                </a:moveTo>
                <a:lnTo>
                  <a:pt x="5254430" y="0"/>
                </a:lnTo>
                <a:lnTo>
                  <a:pt x="5254430" y="7430640"/>
                </a:lnTo>
                <a:lnTo>
                  <a:pt x="0" y="74306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479558" y="75279"/>
            <a:ext cx="3808442" cy="1613191"/>
            <a:chOff x="0" y="0"/>
            <a:chExt cx="5077922" cy="21509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879391" y="0"/>
              <a:ext cx="1319140" cy="1444537"/>
            </a:xfrm>
            <a:custGeom>
              <a:avLst/>
              <a:gdLst/>
              <a:ahLst/>
              <a:cxnLst/>
              <a:rect r="r" b="b" t="t" l="l"/>
              <a:pathLst>
                <a:path h="1444537" w="1319140">
                  <a:moveTo>
                    <a:pt x="0" y="0"/>
                  </a:moveTo>
                  <a:lnTo>
                    <a:pt x="1319140" y="0"/>
                  </a:lnTo>
                  <a:lnTo>
                    <a:pt x="1319140" y="1444537"/>
                  </a:lnTo>
                  <a:lnTo>
                    <a:pt x="0" y="1444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77195" t="-5305" r="-164124" b="-66587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1578049"/>
              <a:ext cx="5077922" cy="572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53"/>
                </a:lnSpc>
              </a:pPr>
              <a:r>
                <a:rPr lang="en-US" sz="2538">
                  <a:solidFill>
                    <a:srgbClr val="FFFFFF"/>
                  </a:solidFill>
                  <a:latin typeface="Arapey"/>
                </a:rPr>
                <a:t>Universidad De  Los Lagos 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30018" y="2097761"/>
            <a:ext cx="7426337" cy="5254431"/>
          </a:xfrm>
          <a:custGeom>
            <a:avLst/>
            <a:gdLst/>
            <a:ahLst/>
            <a:cxnLst/>
            <a:rect r="r" b="b" t="t" l="l"/>
            <a:pathLst>
              <a:path h="5254431" w="7426337">
                <a:moveTo>
                  <a:pt x="0" y="0"/>
                </a:moveTo>
                <a:lnTo>
                  <a:pt x="7426337" y="0"/>
                </a:lnTo>
                <a:lnTo>
                  <a:pt x="7426337" y="5254430"/>
                </a:lnTo>
                <a:lnTo>
                  <a:pt x="0" y="52544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531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14325" y="8976360"/>
            <a:ext cx="702165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</a:rPr>
              <a:t>}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0018" y="598170"/>
            <a:ext cx="8115300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</a:rPr>
              <a:t>Wireframe {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15728" y="7866115"/>
            <a:ext cx="731044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ourier Prime"/>
              </a:rPr>
              <a:t>Menú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782924" y="7866115"/>
            <a:ext cx="1462088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ourier Prime"/>
              </a:rPr>
              <a:t>Puntajes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4325" y="8976360"/>
            <a:ext cx="702165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</a:rPr>
              <a:t>}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30018" y="598170"/>
            <a:ext cx="3778644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</a:rPr>
              <a:t>Wireframe {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561685" y="7624037"/>
            <a:ext cx="3046976" cy="822782"/>
            <a:chOff x="0" y="0"/>
            <a:chExt cx="1837868" cy="49628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37868" cy="496284"/>
            </a:xfrm>
            <a:custGeom>
              <a:avLst/>
              <a:gdLst/>
              <a:ahLst/>
              <a:cxnLst/>
              <a:rect r="r" b="b" t="t" l="l"/>
              <a:pathLst>
                <a:path h="496284" w="1837868">
                  <a:moveTo>
                    <a:pt x="0" y="0"/>
                  </a:moveTo>
                  <a:lnTo>
                    <a:pt x="1837868" y="0"/>
                  </a:lnTo>
                  <a:lnTo>
                    <a:pt x="1837868" y="496284"/>
                  </a:lnTo>
                  <a:lnTo>
                    <a:pt x="0" y="496284"/>
                  </a:lnTo>
                  <a:close/>
                </a:path>
              </a:pathLst>
            </a:custGeom>
            <a:solidFill>
              <a:srgbClr val="2D2D35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2628271" y="7799208"/>
            <a:ext cx="91380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ourier Prime"/>
              </a:rPr>
              <a:t>Fácil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498787" y="7624037"/>
            <a:ext cx="3046976" cy="822782"/>
            <a:chOff x="0" y="0"/>
            <a:chExt cx="1837868" cy="4962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37868" cy="496284"/>
            </a:xfrm>
            <a:custGeom>
              <a:avLst/>
              <a:gdLst/>
              <a:ahLst/>
              <a:cxnLst/>
              <a:rect r="r" b="b" t="t" l="l"/>
              <a:pathLst>
                <a:path h="496284" w="1837868">
                  <a:moveTo>
                    <a:pt x="0" y="0"/>
                  </a:moveTo>
                  <a:lnTo>
                    <a:pt x="1837868" y="0"/>
                  </a:lnTo>
                  <a:lnTo>
                    <a:pt x="1837868" y="496284"/>
                  </a:lnTo>
                  <a:lnTo>
                    <a:pt x="0" y="496284"/>
                  </a:lnTo>
                  <a:close/>
                </a:path>
              </a:pathLst>
            </a:custGeom>
            <a:solidFill>
              <a:srgbClr val="2D2D35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8565372" y="7799208"/>
            <a:ext cx="91380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ourier Prime"/>
              </a:rPr>
              <a:t>Medio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3431838" y="7624037"/>
            <a:ext cx="3046976" cy="822782"/>
            <a:chOff x="0" y="0"/>
            <a:chExt cx="1837868" cy="49628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37868" cy="496284"/>
            </a:xfrm>
            <a:custGeom>
              <a:avLst/>
              <a:gdLst/>
              <a:ahLst/>
              <a:cxnLst/>
              <a:rect r="r" b="b" t="t" l="l"/>
              <a:pathLst>
                <a:path h="496284" w="1837868">
                  <a:moveTo>
                    <a:pt x="0" y="0"/>
                  </a:moveTo>
                  <a:lnTo>
                    <a:pt x="1837868" y="0"/>
                  </a:lnTo>
                  <a:lnTo>
                    <a:pt x="1837868" y="496284"/>
                  </a:lnTo>
                  <a:lnTo>
                    <a:pt x="0" y="496284"/>
                  </a:lnTo>
                  <a:close/>
                </a:path>
              </a:pathLst>
            </a:custGeom>
            <a:solidFill>
              <a:srgbClr val="2D2D35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4315663" y="7799208"/>
            <a:ext cx="1279327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ourier Prime"/>
              </a:rPr>
              <a:t>Difícil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5400000">
            <a:off x="1510581" y="2677473"/>
            <a:ext cx="3674306" cy="5196081"/>
          </a:xfrm>
          <a:custGeom>
            <a:avLst/>
            <a:gdLst/>
            <a:ahLst/>
            <a:cxnLst/>
            <a:rect r="r" b="b" t="t" l="l"/>
            <a:pathLst>
              <a:path h="5196081" w="3674306">
                <a:moveTo>
                  <a:pt x="0" y="0"/>
                </a:moveTo>
                <a:lnTo>
                  <a:pt x="3674306" y="0"/>
                </a:lnTo>
                <a:lnTo>
                  <a:pt x="3674306" y="5196081"/>
                </a:lnTo>
                <a:lnTo>
                  <a:pt x="0" y="51960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400000">
            <a:off x="7306957" y="2677473"/>
            <a:ext cx="3674306" cy="5196081"/>
          </a:xfrm>
          <a:custGeom>
            <a:avLst/>
            <a:gdLst/>
            <a:ahLst/>
            <a:cxnLst/>
            <a:rect r="r" b="b" t="t" l="l"/>
            <a:pathLst>
              <a:path h="5196081" w="3674306">
                <a:moveTo>
                  <a:pt x="0" y="0"/>
                </a:moveTo>
                <a:lnTo>
                  <a:pt x="3674306" y="0"/>
                </a:lnTo>
                <a:lnTo>
                  <a:pt x="3674306" y="5196081"/>
                </a:lnTo>
                <a:lnTo>
                  <a:pt x="0" y="5196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400000">
            <a:off x="13103113" y="2677473"/>
            <a:ext cx="3674306" cy="5196081"/>
          </a:xfrm>
          <a:custGeom>
            <a:avLst/>
            <a:gdLst/>
            <a:ahLst/>
            <a:cxnLst/>
            <a:rect r="r" b="b" t="t" l="l"/>
            <a:pathLst>
              <a:path h="5196081" w="3674306">
                <a:moveTo>
                  <a:pt x="0" y="0"/>
                </a:moveTo>
                <a:lnTo>
                  <a:pt x="3674306" y="0"/>
                </a:lnTo>
                <a:lnTo>
                  <a:pt x="3674306" y="5196081"/>
                </a:lnTo>
                <a:lnTo>
                  <a:pt x="0" y="51960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804023" y="2149311"/>
            <a:ext cx="4679953" cy="76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50"/>
              </a:lnSpc>
            </a:pPr>
            <a:r>
              <a:rPr lang="en-US" sz="5000">
                <a:solidFill>
                  <a:srgbClr val="FF914D"/>
                </a:solidFill>
                <a:latin typeface="Courier Prime"/>
              </a:rPr>
              <a:t>Dificultades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4479558" y="75279"/>
            <a:ext cx="3808442" cy="1613191"/>
            <a:chOff x="0" y="0"/>
            <a:chExt cx="5077922" cy="215092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879391" y="0"/>
              <a:ext cx="1319140" cy="1444537"/>
            </a:xfrm>
            <a:custGeom>
              <a:avLst/>
              <a:gdLst/>
              <a:ahLst/>
              <a:cxnLst/>
              <a:rect r="r" b="b" t="t" l="l"/>
              <a:pathLst>
                <a:path h="1444537" w="1319140">
                  <a:moveTo>
                    <a:pt x="0" y="0"/>
                  </a:moveTo>
                  <a:lnTo>
                    <a:pt x="1319140" y="0"/>
                  </a:lnTo>
                  <a:lnTo>
                    <a:pt x="1319140" y="1444537"/>
                  </a:lnTo>
                  <a:lnTo>
                    <a:pt x="0" y="1444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77195" t="-5305" r="-164124" b="-66587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0" y="1578049"/>
              <a:ext cx="5077922" cy="572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53"/>
                </a:lnSpc>
              </a:pPr>
              <a:r>
                <a:rPr lang="en-US" sz="2538">
                  <a:solidFill>
                    <a:srgbClr val="FFFFFF"/>
                  </a:solidFill>
                  <a:latin typeface="Arapey"/>
                </a:rPr>
                <a:t>Universidad De  Los Lagos 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5407" y="595758"/>
            <a:ext cx="8115300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</a:rPr>
              <a:t>Wireframe {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14325" y="8976360"/>
            <a:ext cx="702165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</a:rPr>
              <a:t>}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982062" y="7873023"/>
            <a:ext cx="3694176" cy="822782"/>
            <a:chOff x="0" y="0"/>
            <a:chExt cx="2228245" cy="49628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28245" cy="496284"/>
            </a:xfrm>
            <a:custGeom>
              <a:avLst/>
              <a:gdLst/>
              <a:ahLst/>
              <a:cxnLst/>
              <a:rect r="r" b="b" t="t" l="l"/>
              <a:pathLst>
                <a:path h="496284" w="2228245">
                  <a:moveTo>
                    <a:pt x="0" y="0"/>
                  </a:moveTo>
                  <a:lnTo>
                    <a:pt x="2228245" y="0"/>
                  </a:lnTo>
                  <a:lnTo>
                    <a:pt x="2228245" y="496284"/>
                  </a:lnTo>
                  <a:lnTo>
                    <a:pt x="0" y="496284"/>
                  </a:lnTo>
                  <a:close/>
                </a:path>
              </a:pathLst>
            </a:custGeom>
            <a:solidFill>
              <a:srgbClr val="2D2D35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3549823" y="8048194"/>
            <a:ext cx="255865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ourier Prime"/>
              </a:rPr>
              <a:t>Popup nickname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795525" y="7873023"/>
            <a:ext cx="5436885" cy="822782"/>
            <a:chOff x="0" y="0"/>
            <a:chExt cx="3279408" cy="4962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79408" cy="496284"/>
            </a:xfrm>
            <a:custGeom>
              <a:avLst/>
              <a:gdLst/>
              <a:ahLst/>
              <a:cxnLst/>
              <a:rect r="r" b="b" t="t" l="l"/>
              <a:pathLst>
                <a:path h="496284" w="3279408">
                  <a:moveTo>
                    <a:pt x="0" y="0"/>
                  </a:moveTo>
                  <a:lnTo>
                    <a:pt x="3279408" y="0"/>
                  </a:lnTo>
                  <a:lnTo>
                    <a:pt x="3279408" y="496284"/>
                  </a:lnTo>
                  <a:lnTo>
                    <a:pt x="0" y="496284"/>
                  </a:lnTo>
                  <a:close/>
                </a:path>
              </a:pathLst>
            </a:custGeom>
            <a:solidFill>
              <a:srgbClr val="2D2D35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503598" y="8048194"/>
            <a:ext cx="4020741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ourier Prime"/>
              </a:rPr>
              <a:t>Popup victoria/derrota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5400000">
            <a:off x="2600143" y="1299805"/>
            <a:ext cx="5256617" cy="7433733"/>
          </a:xfrm>
          <a:custGeom>
            <a:avLst/>
            <a:gdLst/>
            <a:ahLst/>
            <a:cxnLst/>
            <a:rect r="r" b="b" t="t" l="l"/>
            <a:pathLst>
              <a:path h="7433733" w="5256617">
                <a:moveTo>
                  <a:pt x="0" y="0"/>
                </a:moveTo>
                <a:lnTo>
                  <a:pt x="5256617" y="0"/>
                </a:lnTo>
                <a:lnTo>
                  <a:pt x="5256617" y="7433733"/>
                </a:lnTo>
                <a:lnTo>
                  <a:pt x="0" y="74337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10914125" y="1299805"/>
            <a:ext cx="5256617" cy="7433733"/>
          </a:xfrm>
          <a:custGeom>
            <a:avLst/>
            <a:gdLst/>
            <a:ahLst/>
            <a:cxnLst/>
            <a:rect r="r" b="b" t="t" l="l"/>
            <a:pathLst>
              <a:path h="7433733" w="5256617">
                <a:moveTo>
                  <a:pt x="0" y="0"/>
                </a:moveTo>
                <a:lnTo>
                  <a:pt x="5256617" y="0"/>
                </a:lnTo>
                <a:lnTo>
                  <a:pt x="5256617" y="7433733"/>
                </a:lnTo>
                <a:lnTo>
                  <a:pt x="0" y="74337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4479558" y="75279"/>
            <a:ext cx="3808442" cy="1613191"/>
            <a:chOff x="0" y="0"/>
            <a:chExt cx="5077922" cy="215092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879391" y="0"/>
              <a:ext cx="1319140" cy="1444537"/>
            </a:xfrm>
            <a:custGeom>
              <a:avLst/>
              <a:gdLst/>
              <a:ahLst/>
              <a:cxnLst/>
              <a:rect r="r" b="b" t="t" l="l"/>
              <a:pathLst>
                <a:path h="1444537" w="1319140">
                  <a:moveTo>
                    <a:pt x="0" y="0"/>
                  </a:moveTo>
                  <a:lnTo>
                    <a:pt x="1319140" y="0"/>
                  </a:lnTo>
                  <a:lnTo>
                    <a:pt x="1319140" y="1444537"/>
                  </a:lnTo>
                  <a:lnTo>
                    <a:pt x="0" y="1444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77195" t="-5305" r="-164124" b="-66587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1578049"/>
              <a:ext cx="5077922" cy="572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53"/>
                </a:lnSpc>
              </a:pPr>
              <a:r>
                <a:rPr lang="en-US" sz="2538">
                  <a:solidFill>
                    <a:srgbClr val="FFFFFF"/>
                  </a:solidFill>
                  <a:latin typeface="Arapey"/>
                </a:rPr>
                <a:t>Universidad De  Los Lagos 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479558" y="75279"/>
            <a:ext cx="3808442" cy="1613191"/>
            <a:chOff x="0" y="0"/>
            <a:chExt cx="5077922" cy="21509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79391" y="0"/>
              <a:ext cx="1319140" cy="1444537"/>
            </a:xfrm>
            <a:custGeom>
              <a:avLst/>
              <a:gdLst/>
              <a:ahLst/>
              <a:cxnLst/>
              <a:rect r="r" b="b" t="t" l="l"/>
              <a:pathLst>
                <a:path h="1444537" w="1319140">
                  <a:moveTo>
                    <a:pt x="0" y="0"/>
                  </a:moveTo>
                  <a:lnTo>
                    <a:pt x="1319140" y="0"/>
                  </a:lnTo>
                  <a:lnTo>
                    <a:pt x="1319140" y="1444537"/>
                  </a:lnTo>
                  <a:lnTo>
                    <a:pt x="0" y="1444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77195" t="-5305" r="-164124" b="-66587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1578049"/>
              <a:ext cx="5077922" cy="572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53"/>
                </a:lnSpc>
              </a:pPr>
              <a:r>
                <a:rPr lang="en-US" sz="2538">
                  <a:solidFill>
                    <a:srgbClr val="FFFFFF"/>
                  </a:solidFill>
                  <a:latin typeface="Arapey"/>
                </a:rPr>
                <a:t>Universidad De  Los Lagos 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24809" y="1365127"/>
            <a:ext cx="7081583" cy="3590127"/>
          </a:xfrm>
          <a:custGeom>
            <a:avLst/>
            <a:gdLst/>
            <a:ahLst/>
            <a:cxnLst/>
            <a:rect r="r" b="b" t="t" l="l"/>
            <a:pathLst>
              <a:path h="3590127" w="7081583">
                <a:moveTo>
                  <a:pt x="0" y="0"/>
                </a:moveTo>
                <a:lnTo>
                  <a:pt x="7081583" y="0"/>
                </a:lnTo>
                <a:lnTo>
                  <a:pt x="7081583" y="3590127"/>
                </a:lnTo>
                <a:lnTo>
                  <a:pt x="0" y="3590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14325" y="5413655"/>
            <a:ext cx="7102551" cy="3543655"/>
          </a:xfrm>
          <a:custGeom>
            <a:avLst/>
            <a:gdLst/>
            <a:ahLst/>
            <a:cxnLst/>
            <a:rect r="r" b="b" t="t" l="l"/>
            <a:pathLst>
              <a:path h="3543655" w="7102551">
                <a:moveTo>
                  <a:pt x="0" y="0"/>
                </a:moveTo>
                <a:lnTo>
                  <a:pt x="7102551" y="0"/>
                </a:lnTo>
                <a:lnTo>
                  <a:pt x="7102551" y="3543655"/>
                </a:lnTo>
                <a:lnTo>
                  <a:pt x="0" y="35436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278625" y="6015635"/>
            <a:ext cx="7041781" cy="3543655"/>
          </a:xfrm>
          <a:custGeom>
            <a:avLst/>
            <a:gdLst/>
            <a:ahLst/>
            <a:cxnLst/>
            <a:rect r="r" b="b" t="t" l="l"/>
            <a:pathLst>
              <a:path h="3543655" w="7041781">
                <a:moveTo>
                  <a:pt x="0" y="0"/>
                </a:moveTo>
                <a:lnTo>
                  <a:pt x="7041781" y="0"/>
                </a:lnTo>
                <a:lnTo>
                  <a:pt x="7041781" y="3543655"/>
                </a:lnTo>
                <a:lnTo>
                  <a:pt x="0" y="35436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003839" y="1897373"/>
            <a:ext cx="5188730" cy="2605620"/>
          </a:xfrm>
          <a:custGeom>
            <a:avLst/>
            <a:gdLst/>
            <a:ahLst/>
            <a:cxnLst/>
            <a:rect r="r" b="b" t="t" l="l"/>
            <a:pathLst>
              <a:path h="2605620" w="5188730">
                <a:moveTo>
                  <a:pt x="0" y="0"/>
                </a:moveTo>
                <a:lnTo>
                  <a:pt x="5188729" y="0"/>
                </a:lnTo>
                <a:lnTo>
                  <a:pt x="5188729" y="2605620"/>
                </a:lnTo>
                <a:lnTo>
                  <a:pt x="0" y="26056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600232" y="2816809"/>
            <a:ext cx="5199284" cy="2596846"/>
          </a:xfrm>
          <a:custGeom>
            <a:avLst/>
            <a:gdLst/>
            <a:ahLst/>
            <a:cxnLst/>
            <a:rect r="r" b="b" t="t" l="l"/>
            <a:pathLst>
              <a:path h="2596846" w="5199284">
                <a:moveTo>
                  <a:pt x="0" y="0"/>
                </a:moveTo>
                <a:lnTo>
                  <a:pt x="5199283" y="0"/>
                </a:lnTo>
                <a:lnTo>
                  <a:pt x="5199283" y="2596846"/>
                </a:lnTo>
                <a:lnTo>
                  <a:pt x="0" y="25968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14325" y="8976360"/>
            <a:ext cx="702165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</a:rPr>
              <a:t>}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0018" y="598170"/>
            <a:ext cx="8115300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</a:rPr>
              <a:t>Storyboard: Menú-Fácil{</a:t>
            </a:r>
          </a:p>
        </p:txBody>
      </p:sp>
      <p:sp>
        <p:nvSpPr>
          <p:cNvPr name="AutoShape 12" id="12"/>
          <p:cNvSpPr/>
          <p:nvPr/>
        </p:nvSpPr>
        <p:spPr>
          <a:xfrm flipV="true">
            <a:off x="1028700" y="4640031"/>
            <a:ext cx="721269" cy="773624"/>
          </a:xfrm>
          <a:prstGeom prst="line">
            <a:avLst/>
          </a:prstGeom>
          <a:ln cap="flat" w="38100">
            <a:solidFill>
              <a:srgbClr val="E44D2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 flipV="true">
            <a:off x="3884651" y="4361264"/>
            <a:ext cx="0" cy="3308741"/>
          </a:xfrm>
          <a:prstGeom prst="line">
            <a:avLst/>
          </a:prstGeom>
          <a:ln cap="flat" w="38100">
            <a:solidFill>
              <a:srgbClr val="E44D2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 flipH="true">
            <a:off x="4418937" y="3660941"/>
            <a:ext cx="852075" cy="3179988"/>
          </a:xfrm>
          <a:prstGeom prst="line">
            <a:avLst/>
          </a:prstGeom>
          <a:ln cap="flat" w="38100">
            <a:solidFill>
              <a:srgbClr val="E44D2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>
            <a:off x="3903701" y="7380924"/>
            <a:ext cx="7356633" cy="289082"/>
          </a:xfrm>
          <a:prstGeom prst="line">
            <a:avLst/>
          </a:prstGeom>
          <a:ln cap="flat" w="38100">
            <a:solidFill>
              <a:srgbClr val="E44D2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 flipH="true">
            <a:off x="4400536" y="4744941"/>
            <a:ext cx="5422377" cy="2440541"/>
          </a:xfrm>
          <a:prstGeom prst="line">
            <a:avLst/>
          </a:prstGeom>
          <a:ln cap="flat" w="38100">
            <a:solidFill>
              <a:srgbClr val="E44D2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 flipH="true" flipV="true">
            <a:off x="6630314" y="4392995"/>
            <a:ext cx="3561290" cy="1715881"/>
          </a:xfrm>
          <a:prstGeom prst="line">
            <a:avLst/>
          </a:prstGeom>
          <a:ln cap="flat" w="38100">
            <a:solidFill>
              <a:srgbClr val="E44D2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 flipH="true" flipV="true">
            <a:off x="6319839" y="3650115"/>
            <a:ext cx="3880034" cy="852878"/>
          </a:xfrm>
          <a:prstGeom prst="line">
            <a:avLst/>
          </a:prstGeom>
          <a:ln cap="flat" w="38100">
            <a:solidFill>
              <a:srgbClr val="E44D2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 flipH="true" flipV="true">
            <a:off x="10501611" y="4295102"/>
            <a:ext cx="1416020" cy="3825339"/>
          </a:xfrm>
          <a:prstGeom prst="line">
            <a:avLst/>
          </a:prstGeom>
          <a:ln cap="flat" w="38100">
            <a:solidFill>
              <a:srgbClr val="E44D2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 flipV="true">
            <a:off x="14405189" y="3978676"/>
            <a:ext cx="1381633" cy="4329844"/>
          </a:xfrm>
          <a:prstGeom prst="line">
            <a:avLst/>
          </a:prstGeom>
          <a:ln cap="flat" w="38100">
            <a:solidFill>
              <a:srgbClr val="E44D2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 flipH="true" flipV="true">
            <a:off x="6668428" y="2953453"/>
            <a:ext cx="1496897" cy="0"/>
          </a:xfrm>
          <a:prstGeom prst="line">
            <a:avLst/>
          </a:prstGeom>
          <a:ln cap="flat" w="38100">
            <a:solidFill>
              <a:srgbClr val="E44D2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 flipH="true">
            <a:off x="7111725" y="2061859"/>
            <a:ext cx="6358008" cy="184040"/>
          </a:xfrm>
          <a:prstGeom prst="line">
            <a:avLst/>
          </a:prstGeom>
          <a:ln cap="flat" w="38100">
            <a:solidFill>
              <a:srgbClr val="E44D2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 flipH="true" flipV="true">
            <a:off x="7111725" y="2694456"/>
            <a:ext cx="8557875" cy="1032950"/>
          </a:xfrm>
          <a:prstGeom prst="line">
            <a:avLst/>
          </a:prstGeom>
          <a:ln cap="flat" w="38100">
            <a:solidFill>
              <a:srgbClr val="E44D2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 flipH="true">
            <a:off x="4304979" y="6845860"/>
            <a:ext cx="9931773" cy="1257901"/>
          </a:xfrm>
          <a:prstGeom prst="line">
            <a:avLst/>
          </a:prstGeom>
          <a:ln cap="flat" w="38100">
            <a:solidFill>
              <a:srgbClr val="E44D2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 flipH="true">
            <a:off x="4887668" y="3865976"/>
            <a:ext cx="10291489" cy="4448335"/>
          </a:xfrm>
          <a:prstGeom prst="line">
            <a:avLst/>
          </a:prstGeom>
          <a:ln cap="flat" w="38100">
            <a:solidFill>
              <a:srgbClr val="E44D26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479558" y="75279"/>
            <a:ext cx="3808442" cy="1613191"/>
            <a:chOff x="0" y="0"/>
            <a:chExt cx="5077922" cy="21509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79391" y="0"/>
              <a:ext cx="1319140" cy="1444537"/>
            </a:xfrm>
            <a:custGeom>
              <a:avLst/>
              <a:gdLst/>
              <a:ahLst/>
              <a:cxnLst/>
              <a:rect r="r" b="b" t="t" l="l"/>
              <a:pathLst>
                <a:path h="1444537" w="1319140">
                  <a:moveTo>
                    <a:pt x="0" y="0"/>
                  </a:moveTo>
                  <a:lnTo>
                    <a:pt x="1319140" y="0"/>
                  </a:lnTo>
                  <a:lnTo>
                    <a:pt x="1319140" y="1444537"/>
                  </a:lnTo>
                  <a:lnTo>
                    <a:pt x="0" y="1444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77195" t="-5305" r="-164124" b="-66587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1578049"/>
              <a:ext cx="5077922" cy="572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53"/>
                </a:lnSpc>
              </a:pPr>
              <a:r>
                <a:rPr lang="en-US" sz="2538">
                  <a:solidFill>
                    <a:srgbClr val="FFFFFF"/>
                  </a:solidFill>
                  <a:latin typeface="Arapey"/>
                </a:rPr>
                <a:t>Universidad De  Los Lagos 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14325" y="1365127"/>
            <a:ext cx="7081583" cy="3590127"/>
          </a:xfrm>
          <a:custGeom>
            <a:avLst/>
            <a:gdLst/>
            <a:ahLst/>
            <a:cxnLst/>
            <a:rect r="r" b="b" t="t" l="l"/>
            <a:pathLst>
              <a:path h="3590127" w="7081583">
                <a:moveTo>
                  <a:pt x="0" y="0"/>
                </a:moveTo>
                <a:lnTo>
                  <a:pt x="7081583" y="0"/>
                </a:lnTo>
                <a:lnTo>
                  <a:pt x="7081583" y="3590127"/>
                </a:lnTo>
                <a:lnTo>
                  <a:pt x="0" y="3590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18107" y="5410815"/>
            <a:ext cx="7077801" cy="3546495"/>
          </a:xfrm>
          <a:custGeom>
            <a:avLst/>
            <a:gdLst/>
            <a:ahLst/>
            <a:cxnLst/>
            <a:rect r="r" b="b" t="t" l="l"/>
            <a:pathLst>
              <a:path h="3546495" w="7077801">
                <a:moveTo>
                  <a:pt x="0" y="0"/>
                </a:moveTo>
                <a:lnTo>
                  <a:pt x="7077801" y="0"/>
                </a:lnTo>
                <a:lnTo>
                  <a:pt x="7077801" y="3546495"/>
                </a:lnTo>
                <a:lnTo>
                  <a:pt x="0" y="35464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945318" y="6012795"/>
            <a:ext cx="7002441" cy="3546495"/>
          </a:xfrm>
          <a:custGeom>
            <a:avLst/>
            <a:gdLst/>
            <a:ahLst/>
            <a:cxnLst/>
            <a:rect r="r" b="b" t="t" l="l"/>
            <a:pathLst>
              <a:path h="3546495" w="7002441">
                <a:moveTo>
                  <a:pt x="0" y="0"/>
                </a:moveTo>
                <a:lnTo>
                  <a:pt x="7002440" y="0"/>
                </a:lnTo>
                <a:lnTo>
                  <a:pt x="7002440" y="3546495"/>
                </a:lnTo>
                <a:lnTo>
                  <a:pt x="0" y="35464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823754" y="1939747"/>
            <a:ext cx="4921443" cy="2440888"/>
          </a:xfrm>
          <a:custGeom>
            <a:avLst/>
            <a:gdLst/>
            <a:ahLst/>
            <a:cxnLst/>
            <a:rect r="r" b="b" t="t" l="l"/>
            <a:pathLst>
              <a:path h="2440888" w="4921443">
                <a:moveTo>
                  <a:pt x="0" y="0"/>
                </a:moveTo>
                <a:lnTo>
                  <a:pt x="4921443" y="0"/>
                </a:lnTo>
                <a:lnTo>
                  <a:pt x="4921443" y="2440887"/>
                </a:lnTo>
                <a:lnTo>
                  <a:pt x="0" y="24408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768026" y="3160190"/>
            <a:ext cx="5055728" cy="2522463"/>
          </a:xfrm>
          <a:custGeom>
            <a:avLst/>
            <a:gdLst/>
            <a:ahLst/>
            <a:cxnLst/>
            <a:rect r="r" b="b" t="t" l="l"/>
            <a:pathLst>
              <a:path h="2522463" w="5055728">
                <a:moveTo>
                  <a:pt x="0" y="0"/>
                </a:moveTo>
                <a:lnTo>
                  <a:pt x="5055728" y="0"/>
                </a:lnTo>
                <a:lnTo>
                  <a:pt x="5055728" y="2522463"/>
                </a:lnTo>
                <a:lnTo>
                  <a:pt x="0" y="25224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14325" y="8976360"/>
            <a:ext cx="702165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</a:rPr>
              <a:t>}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0018" y="598170"/>
            <a:ext cx="8115300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</a:rPr>
              <a:t>Storyboard:Menú-Medio {</a:t>
            </a:r>
          </a:p>
        </p:txBody>
      </p:sp>
      <p:sp>
        <p:nvSpPr>
          <p:cNvPr name="AutoShape 12" id="12"/>
          <p:cNvSpPr/>
          <p:nvPr/>
        </p:nvSpPr>
        <p:spPr>
          <a:xfrm flipH="true">
            <a:off x="6726869" y="2126523"/>
            <a:ext cx="6590901" cy="0"/>
          </a:xfrm>
          <a:prstGeom prst="line">
            <a:avLst/>
          </a:prstGeom>
          <a:ln cap="flat" w="38100">
            <a:solidFill>
              <a:srgbClr val="E44D2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 flipH="true">
            <a:off x="5712653" y="3259684"/>
            <a:ext cx="2562844" cy="83151"/>
          </a:xfrm>
          <a:prstGeom prst="line">
            <a:avLst/>
          </a:prstGeom>
          <a:ln cap="flat" w="38100">
            <a:solidFill>
              <a:srgbClr val="E44D2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 flipV="true">
            <a:off x="1221613" y="4380634"/>
            <a:ext cx="63180" cy="1030181"/>
          </a:xfrm>
          <a:prstGeom prst="line">
            <a:avLst/>
          </a:prstGeom>
          <a:ln cap="flat" w="38100">
            <a:solidFill>
              <a:srgbClr val="E44D2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 flipH="true" flipV="true">
            <a:off x="3670409" y="3894753"/>
            <a:ext cx="165976" cy="3709905"/>
          </a:xfrm>
          <a:prstGeom prst="line">
            <a:avLst/>
          </a:prstGeom>
          <a:ln cap="flat" w="38100">
            <a:solidFill>
              <a:srgbClr val="E44D2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 flipH="true">
            <a:off x="4280803" y="3828224"/>
            <a:ext cx="1181337" cy="3355838"/>
          </a:xfrm>
          <a:prstGeom prst="line">
            <a:avLst/>
          </a:prstGeom>
          <a:ln cap="flat" w="38100">
            <a:solidFill>
              <a:srgbClr val="E44D2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>
            <a:off x="3996059" y="7387986"/>
            <a:ext cx="7572186" cy="720448"/>
          </a:xfrm>
          <a:prstGeom prst="line">
            <a:avLst/>
          </a:prstGeom>
          <a:ln cap="flat" w="38100">
            <a:solidFill>
              <a:srgbClr val="E44D2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 flipV="true">
            <a:off x="13025344" y="3361875"/>
            <a:ext cx="1795729" cy="4765523"/>
          </a:xfrm>
          <a:prstGeom prst="line">
            <a:avLst/>
          </a:prstGeom>
          <a:ln cap="flat" w="38100">
            <a:solidFill>
              <a:srgbClr val="E44D2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 flipH="true" flipV="true">
            <a:off x="10637075" y="4421422"/>
            <a:ext cx="1278085" cy="3705977"/>
          </a:xfrm>
          <a:prstGeom prst="line">
            <a:avLst/>
          </a:prstGeom>
          <a:ln cap="flat" w="38100">
            <a:solidFill>
              <a:srgbClr val="E44D2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 flipH="true" flipV="true">
            <a:off x="5480109" y="4243168"/>
            <a:ext cx="4170700" cy="1920606"/>
          </a:xfrm>
          <a:prstGeom prst="line">
            <a:avLst/>
          </a:prstGeom>
          <a:ln cap="flat" w="38100">
            <a:solidFill>
              <a:srgbClr val="E44D2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 flipH="true" flipV="true">
            <a:off x="6452604" y="3821899"/>
            <a:ext cx="3931729" cy="991308"/>
          </a:xfrm>
          <a:prstGeom prst="line">
            <a:avLst/>
          </a:prstGeom>
          <a:ln cap="flat" w="38100">
            <a:solidFill>
              <a:srgbClr val="E44D2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 flipH="true">
            <a:off x="4501836" y="4972009"/>
            <a:ext cx="5511419" cy="2212053"/>
          </a:xfrm>
          <a:prstGeom prst="line">
            <a:avLst/>
          </a:prstGeom>
          <a:ln cap="flat" w="38100">
            <a:solidFill>
              <a:srgbClr val="E44D2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 flipH="true" flipV="true">
            <a:off x="6726869" y="2785866"/>
            <a:ext cx="8557606" cy="791324"/>
          </a:xfrm>
          <a:prstGeom prst="line">
            <a:avLst/>
          </a:prstGeom>
          <a:ln cap="flat" w="38100">
            <a:solidFill>
              <a:srgbClr val="E44D2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 flipH="true">
            <a:off x="4494740" y="3756370"/>
            <a:ext cx="10523596" cy="4377746"/>
          </a:xfrm>
          <a:prstGeom prst="line">
            <a:avLst/>
          </a:prstGeom>
          <a:ln cap="flat" w="38100">
            <a:solidFill>
              <a:srgbClr val="E44D2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 flipH="true">
            <a:off x="4262834" y="6936949"/>
            <a:ext cx="9980320" cy="811261"/>
          </a:xfrm>
          <a:prstGeom prst="line">
            <a:avLst/>
          </a:prstGeom>
          <a:ln cap="flat" w="38100">
            <a:solidFill>
              <a:srgbClr val="E44D26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479558" y="75279"/>
            <a:ext cx="3808442" cy="1613191"/>
            <a:chOff x="0" y="0"/>
            <a:chExt cx="5077922" cy="21509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79391" y="0"/>
              <a:ext cx="1319140" cy="1444537"/>
            </a:xfrm>
            <a:custGeom>
              <a:avLst/>
              <a:gdLst/>
              <a:ahLst/>
              <a:cxnLst/>
              <a:rect r="r" b="b" t="t" l="l"/>
              <a:pathLst>
                <a:path h="1444537" w="1319140">
                  <a:moveTo>
                    <a:pt x="0" y="0"/>
                  </a:moveTo>
                  <a:lnTo>
                    <a:pt x="1319140" y="0"/>
                  </a:lnTo>
                  <a:lnTo>
                    <a:pt x="1319140" y="1444537"/>
                  </a:lnTo>
                  <a:lnTo>
                    <a:pt x="0" y="1444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77195" t="-5305" r="-164124" b="-66587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1578049"/>
              <a:ext cx="5077922" cy="572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53"/>
                </a:lnSpc>
              </a:pPr>
              <a:r>
                <a:rPr lang="en-US" sz="2538">
                  <a:solidFill>
                    <a:srgbClr val="FFFFFF"/>
                  </a:solidFill>
                  <a:latin typeface="Arapey"/>
                </a:rPr>
                <a:t>Universidad De  Los Lagos 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14325" y="1365127"/>
            <a:ext cx="7081583" cy="3590127"/>
          </a:xfrm>
          <a:custGeom>
            <a:avLst/>
            <a:gdLst/>
            <a:ahLst/>
            <a:cxnLst/>
            <a:rect r="r" b="b" t="t" l="l"/>
            <a:pathLst>
              <a:path h="3590127" w="7081583">
                <a:moveTo>
                  <a:pt x="0" y="0"/>
                </a:moveTo>
                <a:lnTo>
                  <a:pt x="7081583" y="0"/>
                </a:lnTo>
                <a:lnTo>
                  <a:pt x="7081583" y="3590127"/>
                </a:lnTo>
                <a:lnTo>
                  <a:pt x="0" y="3590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14325" y="5446912"/>
            <a:ext cx="7081583" cy="3510398"/>
          </a:xfrm>
          <a:custGeom>
            <a:avLst/>
            <a:gdLst/>
            <a:ahLst/>
            <a:cxnLst/>
            <a:rect r="r" b="b" t="t" l="l"/>
            <a:pathLst>
              <a:path h="3510398" w="7081583">
                <a:moveTo>
                  <a:pt x="0" y="0"/>
                </a:moveTo>
                <a:lnTo>
                  <a:pt x="7081583" y="0"/>
                </a:lnTo>
                <a:lnTo>
                  <a:pt x="7081583" y="3510398"/>
                </a:lnTo>
                <a:lnTo>
                  <a:pt x="0" y="35103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5932643"/>
            <a:ext cx="7514178" cy="3775181"/>
          </a:xfrm>
          <a:custGeom>
            <a:avLst/>
            <a:gdLst/>
            <a:ahLst/>
            <a:cxnLst/>
            <a:rect r="r" b="b" t="t" l="l"/>
            <a:pathLst>
              <a:path h="3775181" w="7514178">
                <a:moveTo>
                  <a:pt x="0" y="0"/>
                </a:moveTo>
                <a:lnTo>
                  <a:pt x="7514178" y="0"/>
                </a:lnTo>
                <a:lnTo>
                  <a:pt x="7514178" y="3775181"/>
                </a:lnTo>
                <a:lnTo>
                  <a:pt x="0" y="377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090814" y="1868685"/>
            <a:ext cx="4946931" cy="2476122"/>
          </a:xfrm>
          <a:custGeom>
            <a:avLst/>
            <a:gdLst/>
            <a:ahLst/>
            <a:cxnLst/>
            <a:rect r="r" b="b" t="t" l="l"/>
            <a:pathLst>
              <a:path h="2476122" w="4946931">
                <a:moveTo>
                  <a:pt x="0" y="0"/>
                </a:moveTo>
                <a:lnTo>
                  <a:pt x="4946931" y="0"/>
                </a:lnTo>
                <a:lnTo>
                  <a:pt x="4946931" y="2476122"/>
                </a:lnTo>
                <a:lnTo>
                  <a:pt x="0" y="24761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676890" y="3053302"/>
            <a:ext cx="5132942" cy="2583011"/>
          </a:xfrm>
          <a:custGeom>
            <a:avLst/>
            <a:gdLst/>
            <a:ahLst/>
            <a:cxnLst/>
            <a:rect r="r" b="b" t="t" l="l"/>
            <a:pathLst>
              <a:path h="2583011" w="5132942">
                <a:moveTo>
                  <a:pt x="0" y="0"/>
                </a:moveTo>
                <a:lnTo>
                  <a:pt x="5132942" y="0"/>
                </a:lnTo>
                <a:lnTo>
                  <a:pt x="5132942" y="2583011"/>
                </a:lnTo>
                <a:lnTo>
                  <a:pt x="0" y="25830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14325" y="8976360"/>
            <a:ext cx="702165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</a:rPr>
              <a:t>}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9543" y="598170"/>
            <a:ext cx="8115300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</a:rPr>
              <a:t>Storyboard:Menú-Difícil {</a:t>
            </a:r>
          </a:p>
        </p:txBody>
      </p:sp>
      <p:sp>
        <p:nvSpPr>
          <p:cNvPr name="AutoShape 12" id="12"/>
          <p:cNvSpPr/>
          <p:nvPr/>
        </p:nvSpPr>
        <p:spPr>
          <a:xfrm flipV="true">
            <a:off x="1281077" y="4219996"/>
            <a:ext cx="29501" cy="1226916"/>
          </a:xfrm>
          <a:prstGeom prst="line">
            <a:avLst/>
          </a:prstGeom>
          <a:ln cap="flat" w="38100">
            <a:solidFill>
              <a:srgbClr val="E44D2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 flipV="true">
            <a:off x="3874166" y="2910524"/>
            <a:ext cx="10615" cy="4751043"/>
          </a:xfrm>
          <a:prstGeom prst="line">
            <a:avLst/>
          </a:prstGeom>
          <a:ln cap="flat" w="38100">
            <a:solidFill>
              <a:srgbClr val="E44D2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 flipH="true">
            <a:off x="4290253" y="4139627"/>
            <a:ext cx="1284922" cy="2829428"/>
          </a:xfrm>
          <a:prstGeom prst="line">
            <a:avLst/>
          </a:prstGeom>
          <a:ln cap="flat" w="38100">
            <a:solidFill>
              <a:srgbClr val="E44D2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 flipH="true">
            <a:off x="6356383" y="3178791"/>
            <a:ext cx="1884831" cy="416599"/>
          </a:xfrm>
          <a:prstGeom prst="line">
            <a:avLst/>
          </a:prstGeom>
          <a:ln cap="flat" w="38100">
            <a:solidFill>
              <a:srgbClr val="E44D2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>
            <a:off x="3988878" y="7380753"/>
            <a:ext cx="7432530" cy="767430"/>
          </a:xfrm>
          <a:prstGeom prst="line">
            <a:avLst/>
          </a:prstGeom>
          <a:ln cap="flat" w="38100">
            <a:solidFill>
              <a:srgbClr val="E44D2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 flipH="true">
            <a:off x="5749923" y="2006779"/>
            <a:ext cx="7838049" cy="0"/>
          </a:xfrm>
          <a:prstGeom prst="line">
            <a:avLst/>
          </a:prstGeom>
          <a:ln cap="flat" w="38100">
            <a:solidFill>
              <a:srgbClr val="E44D2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 flipH="true" flipV="true">
            <a:off x="6352272" y="2298931"/>
            <a:ext cx="9277569" cy="1296327"/>
          </a:xfrm>
          <a:prstGeom prst="line">
            <a:avLst/>
          </a:prstGeom>
          <a:ln cap="flat" w="38100">
            <a:solidFill>
              <a:srgbClr val="E44D2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 flipV="true">
            <a:off x="13587972" y="3940927"/>
            <a:ext cx="2534612" cy="4173892"/>
          </a:xfrm>
          <a:prstGeom prst="line">
            <a:avLst/>
          </a:prstGeom>
          <a:ln cap="flat" w="38100">
            <a:solidFill>
              <a:srgbClr val="E44D2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 flipH="true" flipV="true">
            <a:off x="11190273" y="4862146"/>
            <a:ext cx="1265836" cy="3261518"/>
          </a:xfrm>
          <a:prstGeom prst="line">
            <a:avLst/>
          </a:prstGeom>
          <a:ln cap="flat" w="38100">
            <a:solidFill>
              <a:srgbClr val="E44D2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 flipH="true">
            <a:off x="4272907" y="6885111"/>
            <a:ext cx="10412766" cy="935123"/>
          </a:xfrm>
          <a:prstGeom prst="line">
            <a:avLst/>
          </a:prstGeom>
          <a:ln cap="flat" w="38100">
            <a:solidFill>
              <a:srgbClr val="E44D2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 flipH="true">
            <a:off x="4507718" y="3738071"/>
            <a:ext cx="10714030" cy="4392486"/>
          </a:xfrm>
          <a:prstGeom prst="line">
            <a:avLst/>
          </a:prstGeom>
          <a:ln cap="flat" w="38100">
            <a:solidFill>
              <a:srgbClr val="E44D2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 flipH="true">
            <a:off x="4272907" y="4895321"/>
            <a:ext cx="5591825" cy="2306790"/>
          </a:xfrm>
          <a:prstGeom prst="line">
            <a:avLst/>
          </a:prstGeom>
          <a:ln cap="flat" w="38100">
            <a:solidFill>
              <a:srgbClr val="E44D2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 flipH="true" flipV="true">
            <a:off x="5749923" y="4344807"/>
            <a:ext cx="4344929" cy="1703909"/>
          </a:xfrm>
          <a:prstGeom prst="line">
            <a:avLst/>
          </a:prstGeom>
          <a:ln cap="flat" w="38100">
            <a:solidFill>
              <a:srgbClr val="E44D2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 flipH="true" flipV="true">
            <a:off x="6582219" y="4131750"/>
            <a:ext cx="3844905" cy="655793"/>
          </a:xfrm>
          <a:prstGeom prst="line">
            <a:avLst/>
          </a:prstGeom>
          <a:ln cap="flat" w="38100">
            <a:solidFill>
              <a:srgbClr val="E44D26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479558" y="75279"/>
            <a:ext cx="3808442" cy="1613191"/>
            <a:chOff x="0" y="0"/>
            <a:chExt cx="5077922" cy="21509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79391" y="0"/>
              <a:ext cx="1319140" cy="1444537"/>
            </a:xfrm>
            <a:custGeom>
              <a:avLst/>
              <a:gdLst/>
              <a:ahLst/>
              <a:cxnLst/>
              <a:rect r="r" b="b" t="t" l="l"/>
              <a:pathLst>
                <a:path h="1444537" w="1319140">
                  <a:moveTo>
                    <a:pt x="0" y="0"/>
                  </a:moveTo>
                  <a:lnTo>
                    <a:pt x="1319140" y="0"/>
                  </a:lnTo>
                  <a:lnTo>
                    <a:pt x="1319140" y="1444537"/>
                  </a:lnTo>
                  <a:lnTo>
                    <a:pt x="0" y="1444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77195" t="-5305" r="-164124" b="-66587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1578049"/>
              <a:ext cx="5077922" cy="572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53"/>
                </a:lnSpc>
              </a:pPr>
              <a:r>
                <a:rPr lang="en-US" sz="2538">
                  <a:solidFill>
                    <a:srgbClr val="FFFFFF"/>
                  </a:solidFill>
                  <a:latin typeface="Arapey"/>
                </a:rPr>
                <a:t>Universidad De  Los Lagos 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8488" y="3499949"/>
            <a:ext cx="5410335" cy="2742860"/>
          </a:xfrm>
          <a:custGeom>
            <a:avLst/>
            <a:gdLst/>
            <a:ahLst/>
            <a:cxnLst/>
            <a:rect r="r" b="b" t="t" l="l"/>
            <a:pathLst>
              <a:path h="2742860" w="5410335">
                <a:moveTo>
                  <a:pt x="0" y="0"/>
                </a:moveTo>
                <a:lnTo>
                  <a:pt x="5410335" y="0"/>
                </a:lnTo>
                <a:lnTo>
                  <a:pt x="5410335" y="2742860"/>
                </a:lnTo>
                <a:lnTo>
                  <a:pt x="0" y="27428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665788" y="3799853"/>
            <a:ext cx="5348829" cy="2687293"/>
          </a:xfrm>
          <a:custGeom>
            <a:avLst/>
            <a:gdLst/>
            <a:ahLst/>
            <a:cxnLst/>
            <a:rect r="r" b="b" t="t" l="l"/>
            <a:pathLst>
              <a:path h="2687293" w="5348829">
                <a:moveTo>
                  <a:pt x="0" y="0"/>
                </a:moveTo>
                <a:lnTo>
                  <a:pt x="5348829" y="0"/>
                </a:lnTo>
                <a:lnTo>
                  <a:pt x="5348829" y="2687294"/>
                </a:lnTo>
                <a:lnTo>
                  <a:pt x="0" y="26872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843655" y="7159550"/>
            <a:ext cx="4757320" cy="2409419"/>
          </a:xfrm>
          <a:custGeom>
            <a:avLst/>
            <a:gdLst/>
            <a:ahLst/>
            <a:cxnLst/>
            <a:rect r="r" b="b" t="t" l="l"/>
            <a:pathLst>
              <a:path h="2409419" w="4757320">
                <a:moveTo>
                  <a:pt x="0" y="0"/>
                </a:moveTo>
                <a:lnTo>
                  <a:pt x="4757320" y="0"/>
                </a:lnTo>
                <a:lnTo>
                  <a:pt x="4757320" y="2409419"/>
                </a:lnTo>
                <a:lnTo>
                  <a:pt x="0" y="24094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07305" y="7159550"/>
            <a:ext cx="4738210" cy="2399740"/>
          </a:xfrm>
          <a:custGeom>
            <a:avLst/>
            <a:gdLst/>
            <a:ahLst/>
            <a:cxnLst/>
            <a:rect r="r" b="b" t="t" l="l"/>
            <a:pathLst>
              <a:path h="2399740" w="4738210">
                <a:moveTo>
                  <a:pt x="0" y="0"/>
                </a:moveTo>
                <a:lnTo>
                  <a:pt x="4738210" y="0"/>
                </a:lnTo>
                <a:lnTo>
                  <a:pt x="4738210" y="2399740"/>
                </a:lnTo>
                <a:lnTo>
                  <a:pt x="0" y="23997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14325" y="8976360"/>
            <a:ext cx="702165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</a:rPr>
              <a:t>}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0018" y="598170"/>
            <a:ext cx="9160634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</a:rPr>
              <a:t>Storyboard:Navbars-Puntajes {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669315" y="2638568"/>
            <a:ext cx="6755015" cy="3739109"/>
          </a:xfrm>
          <a:custGeom>
            <a:avLst/>
            <a:gdLst/>
            <a:ahLst/>
            <a:cxnLst/>
            <a:rect r="r" b="b" t="t" l="l"/>
            <a:pathLst>
              <a:path h="3739109" w="6755015">
                <a:moveTo>
                  <a:pt x="0" y="0"/>
                </a:moveTo>
                <a:lnTo>
                  <a:pt x="6755015" y="0"/>
                </a:lnTo>
                <a:lnTo>
                  <a:pt x="6755015" y="3739108"/>
                </a:lnTo>
                <a:lnTo>
                  <a:pt x="0" y="37391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 flipV="true">
            <a:off x="1374334" y="3172877"/>
            <a:ext cx="4495960" cy="479063"/>
          </a:xfrm>
          <a:prstGeom prst="line">
            <a:avLst/>
          </a:prstGeom>
          <a:ln cap="flat" w="38100">
            <a:solidFill>
              <a:srgbClr val="E44D2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 flipH="true">
            <a:off x="4989020" y="2919541"/>
            <a:ext cx="1835976" cy="1918025"/>
          </a:xfrm>
          <a:prstGeom prst="line">
            <a:avLst/>
          </a:prstGeom>
          <a:ln cap="flat" w="38100">
            <a:solidFill>
              <a:srgbClr val="E44D2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 flipH="true" flipV="true">
            <a:off x="4749444" y="3895149"/>
            <a:ext cx="8468239" cy="56505"/>
          </a:xfrm>
          <a:prstGeom prst="line">
            <a:avLst/>
          </a:prstGeom>
          <a:ln cap="flat" w="38100">
            <a:solidFill>
              <a:srgbClr val="E44D2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 flipH="true" flipV="true">
            <a:off x="11352474" y="3191109"/>
            <a:ext cx="2264677" cy="685808"/>
          </a:xfrm>
          <a:prstGeom prst="line">
            <a:avLst/>
          </a:prstGeom>
          <a:ln cap="flat" w="38100">
            <a:solidFill>
              <a:srgbClr val="E44D2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 flipV="true">
            <a:off x="3474559" y="5986365"/>
            <a:ext cx="628985" cy="1260601"/>
          </a:xfrm>
          <a:prstGeom prst="line">
            <a:avLst/>
          </a:prstGeom>
          <a:ln cap="flat" w="38100">
            <a:solidFill>
              <a:srgbClr val="E44D2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 flipH="true" flipV="true">
            <a:off x="5281356" y="5499882"/>
            <a:ext cx="4319256" cy="1755589"/>
          </a:xfrm>
          <a:prstGeom prst="line">
            <a:avLst/>
          </a:prstGeom>
          <a:ln cap="flat" w="38100">
            <a:solidFill>
              <a:srgbClr val="E44D2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 flipH="true" flipV="true">
            <a:off x="9196305" y="5339980"/>
            <a:ext cx="822960" cy="1907945"/>
          </a:xfrm>
          <a:prstGeom prst="line">
            <a:avLst/>
          </a:prstGeom>
          <a:ln cap="flat" w="38100">
            <a:solidFill>
              <a:srgbClr val="E44D2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 flipV="true">
            <a:off x="3797579" y="5382208"/>
            <a:ext cx="3743472" cy="1873876"/>
          </a:xfrm>
          <a:prstGeom prst="line">
            <a:avLst/>
          </a:prstGeom>
          <a:ln cap="flat" w="38100">
            <a:solidFill>
              <a:srgbClr val="E44D26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479558" y="75279"/>
            <a:ext cx="3808442" cy="1613191"/>
            <a:chOff x="0" y="0"/>
            <a:chExt cx="5077922" cy="21509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79391" y="0"/>
              <a:ext cx="1319140" cy="1444537"/>
            </a:xfrm>
            <a:custGeom>
              <a:avLst/>
              <a:gdLst/>
              <a:ahLst/>
              <a:cxnLst/>
              <a:rect r="r" b="b" t="t" l="l"/>
              <a:pathLst>
                <a:path h="1444537" w="1319140">
                  <a:moveTo>
                    <a:pt x="0" y="0"/>
                  </a:moveTo>
                  <a:lnTo>
                    <a:pt x="1319140" y="0"/>
                  </a:lnTo>
                  <a:lnTo>
                    <a:pt x="1319140" y="1444537"/>
                  </a:lnTo>
                  <a:lnTo>
                    <a:pt x="0" y="1444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77195" t="-5305" r="-164124" b="-66587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1578049"/>
              <a:ext cx="5077922" cy="572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53"/>
                </a:lnSpc>
              </a:pPr>
              <a:r>
                <a:rPr lang="en-US" sz="2538">
                  <a:solidFill>
                    <a:srgbClr val="FFFFFF"/>
                  </a:solidFill>
                  <a:latin typeface="Arapey"/>
                </a:rPr>
                <a:t>Universidad De  Los Lagos 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16490" y="1848891"/>
            <a:ext cx="4613973" cy="6932250"/>
          </a:xfrm>
          <a:custGeom>
            <a:avLst/>
            <a:gdLst/>
            <a:ahLst/>
            <a:cxnLst/>
            <a:rect r="r" b="b" t="t" l="l"/>
            <a:pathLst>
              <a:path h="6932250" w="4613973">
                <a:moveTo>
                  <a:pt x="0" y="0"/>
                </a:moveTo>
                <a:lnTo>
                  <a:pt x="4613973" y="0"/>
                </a:lnTo>
                <a:lnTo>
                  <a:pt x="4613973" y="6932251"/>
                </a:lnTo>
                <a:lnTo>
                  <a:pt x="0" y="69322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29002" y="1326601"/>
            <a:ext cx="3153339" cy="4389943"/>
          </a:xfrm>
          <a:custGeom>
            <a:avLst/>
            <a:gdLst/>
            <a:ahLst/>
            <a:cxnLst/>
            <a:rect r="r" b="b" t="t" l="l"/>
            <a:pathLst>
              <a:path h="4389943" w="3153339">
                <a:moveTo>
                  <a:pt x="0" y="0"/>
                </a:moveTo>
                <a:lnTo>
                  <a:pt x="3153339" y="0"/>
                </a:lnTo>
                <a:lnTo>
                  <a:pt x="3153339" y="4389943"/>
                </a:lnTo>
                <a:lnTo>
                  <a:pt x="0" y="43899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V="true">
            <a:off x="4677570" y="2091880"/>
            <a:ext cx="6236961" cy="762257"/>
          </a:xfrm>
          <a:prstGeom prst="line">
            <a:avLst/>
          </a:prstGeom>
          <a:ln cap="flat" w="38100">
            <a:solidFill>
              <a:srgbClr val="E44D2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6580736" y="3212860"/>
            <a:ext cx="3462854" cy="5148716"/>
          </a:xfrm>
          <a:custGeom>
            <a:avLst/>
            <a:gdLst/>
            <a:ahLst/>
            <a:cxnLst/>
            <a:rect r="r" b="b" t="t" l="l"/>
            <a:pathLst>
              <a:path h="5148716" w="3462854">
                <a:moveTo>
                  <a:pt x="0" y="0"/>
                </a:moveTo>
                <a:lnTo>
                  <a:pt x="3462853" y="0"/>
                </a:lnTo>
                <a:lnTo>
                  <a:pt x="3462853" y="5148716"/>
                </a:lnTo>
                <a:lnTo>
                  <a:pt x="0" y="51487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768091" y="4860234"/>
            <a:ext cx="3204503" cy="4804123"/>
          </a:xfrm>
          <a:custGeom>
            <a:avLst/>
            <a:gdLst/>
            <a:ahLst/>
            <a:cxnLst/>
            <a:rect r="r" b="b" t="t" l="l"/>
            <a:pathLst>
              <a:path h="4804123" w="3204503">
                <a:moveTo>
                  <a:pt x="0" y="0"/>
                </a:moveTo>
                <a:lnTo>
                  <a:pt x="3204503" y="0"/>
                </a:lnTo>
                <a:lnTo>
                  <a:pt x="3204503" y="4804123"/>
                </a:lnTo>
                <a:lnTo>
                  <a:pt x="0" y="48041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14325" y="8976360"/>
            <a:ext cx="702165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</a:rPr>
              <a:t>}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0018" y="598170"/>
            <a:ext cx="10360392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</a:rPr>
              <a:t>Storyboard: Menú (Modo celular) {</a:t>
            </a:r>
          </a:p>
        </p:txBody>
      </p:sp>
      <p:sp>
        <p:nvSpPr>
          <p:cNvPr name="AutoShape 12" id="12"/>
          <p:cNvSpPr/>
          <p:nvPr/>
        </p:nvSpPr>
        <p:spPr>
          <a:xfrm>
            <a:off x="4133159" y="3502722"/>
            <a:ext cx="3493882" cy="846944"/>
          </a:xfrm>
          <a:prstGeom prst="line">
            <a:avLst/>
          </a:prstGeom>
          <a:ln cap="flat" w="38100">
            <a:solidFill>
              <a:srgbClr val="E44D2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>
            <a:off x="4131422" y="4054125"/>
            <a:ext cx="10348136" cy="2398267"/>
          </a:xfrm>
          <a:prstGeom prst="line">
            <a:avLst/>
          </a:prstGeom>
          <a:ln cap="flat" w="38100">
            <a:solidFill>
              <a:srgbClr val="E44D26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21151" y="2076524"/>
            <a:ext cx="2825172" cy="7035894"/>
          </a:xfrm>
          <a:custGeom>
            <a:avLst/>
            <a:gdLst/>
            <a:ahLst/>
            <a:cxnLst/>
            <a:rect r="r" b="b" t="t" l="l"/>
            <a:pathLst>
              <a:path h="7035894" w="2825172">
                <a:moveTo>
                  <a:pt x="0" y="0"/>
                </a:moveTo>
                <a:lnTo>
                  <a:pt x="2825171" y="0"/>
                </a:lnTo>
                <a:lnTo>
                  <a:pt x="2825171" y="7035894"/>
                </a:lnTo>
                <a:lnTo>
                  <a:pt x="0" y="7035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605384" y="3756146"/>
            <a:ext cx="4610390" cy="1228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80"/>
              </a:lnSpc>
            </a:pPr>
            <a:r>
              <a:rPr lang="en-US" sz="8000">
                <a:solidFill>
                  <a:srgbClr val="FF914D"/>
                </a:solidFill>
                <a:latin typeface="Courier Prime"/>
              </a:rPr>
              <a:t>UX / UI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873019" y="3765671"/>
            <a:ext cx="8732365" cy="3940480"/>
          </a:xfrm>
          <a:custGeom>
            <a:avLst/>
            <a:gdLst/>
            <a:ahLst/>
            <a:cxnLst/>
            <a:rect r="r" b="b" t="t" l="l"/>
            <a:pathLst>
              <a:path h="3940480" w="8732365">
                <a:moveTo>
                  <a:pt x="0" y="0"/>
                </a:moveTo>
                <a:lnTo>
                  <a:pt x="8732365" y="0"/>
                </a:lnTo>
                <a:lnTo>
                  <a:pt x="8732365" y="3940480"/>
                </a:lnTo>
                <a:lnTo>
                  <a:pt x="0" y="39404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479558" y="75279"/>
            <a:ext cx="3808442" cy="1613191"/>
            <a:chOff x="0" y="0"/>
            <a:chExt cx="5077922" cy="21509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879391" y="0"/>
              <a:ext cx="1319140" cy="1444537"/>
            </a:xfrm>
            <a:custGeom>
              <a:avLst/>
              <a:gdLst/>
              <a:ahLst/>
              <a:cxnLst/>
              <a:rect r="r" b="b" t="t" l="l"/>
              <a:pathLst>
                <a:path h="1444537" w="1319140">
                  <a:moveTo>
                    <a:pt x="0" y="0"/>
                  </a:moveTo>
                  <a:lnTo>
                    <a:pt x="1319140" y="0"/>
                  </a:lnTo>
                  <a:lnTo>
                    <a:pt x="1319140" y="1444537"/>
                  </a:lnTo>
                  <a:lnTo>
                    <a:pt x="0" y="1444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77195" t="-5305" r="-164124" b="-66587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1578049"/>
              <a:ext cx="5077922" cy="572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53"/>
                </a:lnSpc>
              </a:pPr>
              <a:r>
                <a:rPr lang="en-US" sz="2538">
                  <a:solidFill>
                    <a:srgbClr val="FFFFFF"/>
                  </a:solidFill>
                  <a:latin typeface="Arapey"/>
                </a:rPr>
                <a:t>Universidad De  Los Lagos 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40730" y="0"/>
            <a:ext cx="12647270" cy="10389870"/>
            <a:chOff x="0" y="0"/>
            <a:chExt cx="4613758" cy="37902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13758" cy="3790253"/>
            </a:xfrm>
            <a:custGeom>
              <a:avLst/>
              <a:gdLst/>
              <a:ahLst/>
              <a:cxnLst/>
              <a:rect r="r" b="b" t="t" l="l"/>
              <a:pathLst>
                <a:path h="3790253" w="4613758">
                  <a:moveTo>
                    <a:pt x="0" y="0"/>
                  </a:moveTo>
                  <a:lnTo>
                    <a:pt x="4613758" y="0"/>
                  </a:lnTo>
                  <a:lnTo>
                    <a:pt x="4613758" y="3790253"/>
                  </a:lnTo>
                  <a:lnTo>
                    <a:pt x="0" y="3790253"/>
                  </a:lnTo>
                  <a:close/>
                </a:path>
              </a:pathLst>
            </a:custGeom>
            <a:solidFill>
              <a:srgbClr val="2D2D35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454946" y="4706303"/>
            <a:ext cx="5179073" cy="893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39"/>
              </a:lnSpc>
            </a:pPr>
            <a:r>
              <a:rPr lang="en-US" sz="6000">
                <a:solidFill>
                  <a:srgbClr val="FFFFFF"/>
                </a:solidFill>
                <a:latin typeface="Courier Prime"/>
              </a:rPr>
              <a:t>Índice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161291" y="899477"/>
            <a:ext cx="7318268" cy="916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</a:rPr>
              <a:t>Introducción</a:t>
            </a:r>
          </a:p>
          <a:p>
            <a:pPr>
              <a:lnSpc>
                <a:spcPts val="727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</a:rPr>
              <a:t>Problema</a:t>
            </a:r>
          </a:p>
          <a:p>
            <a:pPr>
              <a:lnSpc>
                <a:spcPts val="727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</a:rPr>
              <a:t>Tecnologías/Lenguajes</a:t>
            </a:r>
          </a:p>
          <a:p>
            <a:pPr>
              <a:lnSpc>
                <a:spcPts val="727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</a:rPr>
              <a:t>Wireframe y Storyboard</a:t>
            </a:r>
          </a:p>
          <a:p>
            <a:pPr>
              <a:lnSpc>
                <a:spcPts val="727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</a:rPr>
              <a:t>UX / UI</a:t>
            </a:r>
          </a:p>
          <a:p>
            <a:pPr>
              <a:lnSpc>
                <a:spcPts val="727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</a:rPr>
              <a:t>Colores</a:t>
            </a:r>
          </a:p>
          <a:p>
            <a:pPr>
              <a:lnSpc>
                <a:spcPts val="727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</a:rPr>
              <a:t>Roles</a:t>
            </a:r>
          </a:p>
          <a:p>
            <a:pPr>
              <a:lnSpc>
                <a:spcPts val="727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</a:rPr>
              <a:t>Implementación</a:t>
            </a:r>
          </a:p>
          <a:p>
            <a:pPr>
              <a:lnSpc>
                <a:spcPts val="727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</a:rPr>
              <a:t>Conclusión</a:t>
            </a:r>
          </a:p>
          <a:p>
            <a:pPr>
              <a:lnSpc>
                <a:spcPts val="727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5276326" y="905192"/>
            <a:ext cx="1167193" cy="823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279"/>
              </a:lnSpc>
            </a:pPr>
            <a:r>
              <a:rPr lang="en-US" sz="3999">
                <a:solidFill>
                  <a:srgbClr val="FF914D"/>
                </a:solidFill>
                <a:latin typeface="Courier Prime"/>
              </a:rPr>
              <a:t>01</a:t>
            </a:r>
          </a:p>
          <a:p>
            <a:pPr algn="r">
              <a:lnSpc>
                <a:spcPts val="7279"/>
              </a:lnSpc>
            </a:pPr>
            <a:r>
              <a:rPr lang="en-US" sz="3999">
                <a:solidFill>
                  <a:srgbClr val="FF914D"/>
                </a:solidFill>
                <a:latin typeface="Courier Prime"/>
              </a:rPr>
              <a:t>02</a:t>
            </a:r>
          </a:p>
          <a:p>
            <a:pPr algn="r">
              <a:lnSpc>
                <a:spcPts val="7279"/>
              </a:lnSpc>
            </a:pPr>
            <a:r>
              <a:rPr lang="en-US" sz="3999">
                <a:solidFill>
                  <a:srgbClr val="FF914D"/>
                </a:solidFill>
                <a:latin typeface="Courier Prime"/>
              </a:rPr>
              <a:t>03</a:t>
            </a:r>
          </a:p>
          <a:p>
            <a:pPr algn="r">
              <a:lnSpc>
                <a:spcPts val="7279"/>
              </a:lnSpc>
            </a:pPr>
            <a:r>
              <a:rPr lang="en-US" sz="3999">
                <a:solidFill>
                  <a:srgbClr val="FF914D"/>
                </a:solidFill>
                <a:latin typeface="Courier Prime"/>
              </a:rPr>
              <a:t>04</a:t>
            </a:r>
          </a:p>
          <a:p>
            <a:pPr algn="r">
              <a:lnSpc>
                <a:spcPts val="7279"/>
              </a:lnSpc>
            </a:pPr>
            <a:r>
              <a:rPr lang="en-US" sz="3999">
                <a:solidFill>
                  <a:srgbClr val="FF914D"/>
                </a:solidFill>
                <a:latin typeface="Courier Prime"/>
              </a:rPr>
              <a:t>05</a:t>
            </a:r>
          </a:p>
          <a:p>
            <a:pPr algn="r">
              <a:lnSpc>
                <a:spcPts val="7279"/>
              </a:lnSpc>
            </a:pPr>
            <a:r>
              <a:rPr lang="en-US" sz="3999">
                <a:solidFill>
                  <a:srgbClr val="FF914D"/>
                </a:solidFill>
                <a:latin typeface="Courier Prime"/>
              </a:rPr>
              <a:t>06</a:t>
            </a:r>
          </a:p>
          <a:p>
            <a:pPr algn="r">
              <a:lnSpc>
                <a:spcPts val="7279"/>
              </a:lnSpc>
            </a:pPr>
            <a:r>
              <a:rPr lang="en-US" sz="3999">
                <a:solidFill>
                  <a:srgbClr val="FF914D"/>
                </a:solidFill>
                <a:latin typeface="Courier Prime"/>
              </a:rPr>
              <a:t>07</a:t>
            </a:r>
          </a:p>
          <a:p>
            <a:pPr algn="r">
              <a:lnSpc>
                <a:spcPts val="7279"/>
              </a:lnSpc>
            </a:pPr>
            <a:r>
              <a:rPr lang="en-US" sz="3999">
                <a:solidFill>
                  <a:srgbClr val="FF914D"/>
                </a:solidFill>
                <a:latin typeface="Courier Prime"/>
              </a:rPr>
              <a:t>08</a:t>
            </a:r>
          </a:p>
          <a:p>
            <a:pPr algn="r">
              <a:lnSpc>
                <a:spcPts val="7279"/>
              </a:lnSpc>
            </a:pPr>
            <a:r>
              <a:rPr lang="en-US" sz="3999">
                <a:solidFill>
                  <a:srgbClr val="FF914D"/>
                </a:solidFill>
                <a:latin typeface="Courier Prime"/>
              </a:rPr>
              <a:t>09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4479558" y="75279"/>
            <a:ext cx="3808442" cy="1613191"/>
            <a:chOff x="0" y="0"/>
            <a:chExt cx="5077922" cy="21509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879391" y="0"/>
              <a:ext cx="1319140" cy="1444537"/>
            </a:xfrm>
            <a:custGeom>
              <a:avLst/>
              <a:gdLst/>
              <a:ahLst/>
              <a:cxnLst/>
              <a:rect r="r" b="b" t="t" l="l"/>
              <a:pathLst>
                <a:path h="1444537" w="1319140">
                  <a:moveTo>
                    <a:pt x="0" y="0"/>
                  </a:moveTo>
                  <a:lnTo>
                    <a:pt x="1319140" y="0"/>
                  </a:lnTo>
                  <a:lnTo>
                    <a:pt x="1319140" y="1444537"/>
                  </a:lnTo>
                  <a:lnTo>
                    <a:pt x="0" y="1444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77195" t="-5305" r="-164124" b="-66587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1578049"/>
              <a:ext cx="5077922" cy="572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53"/>
                </a:lnSpc>
              </a:pPr>
              <a:r>
                <a:rPr lang="en-US" sz="2538">
                  <a:solidFill>
                    <a:srgbClr val="FFFFFF"/>
                  </a:solidFill>
                  <a:latin typeface="Arapey"/>
                </a:rPr>
                <a:t>Universidad De  Los Lagos 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57762" y="7492023"/>
            <a:ext cx="3046976" cy="822782"/>
            <a:chOff x="0" y="0"/>
            <a:chExt cx="1837868" cy="4962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37868" cy="496284"/>
            </a:xfrm>
            <a:custGeom>
              <a:avLst/>
              <a:gdLst/>
              <a:ahLst/>
              <a:cxnLst/>
              <a:rect r="r" b="b" t="t" l="l"/>
              <a:pathLst>
                <a:path h="496284" w="1837868">
                  <a:moveTo>
                    <a:pt x="0" y="0"/>
                  </a:moveTo>
                  <a:lnTo>
                    <a:pt x="1837868" y="0"/>
                  </a:lnTo>
                  <a:lnTo>
                    <a:pt x="1837868" y="496284"/>
                  </a:lnTo>
                  <a:lnTo>
                    <a:pt x="0" y="496284"/>
                  </a:lnTo>
                  <a:close/>
                </a:path>
              </a:pathLst>
            </a:custGeom>
            <a:solidFill>
              <a:srgbClr val="2D2D35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33178" y="2969438"/>
            <a:ext cx="7512660" cy="4217785"/>
          </a:xfrm>
          <a:custGeom>
            <a:avLst/>
            <a:gdLst/>
            <a:ahLst/>
            <a:cxnLst/>
            <a:rect r="r" b="b" t="t" l="l"/>
            <a:pathLst>
              <a:path h="4217785" w="7512660">
                <a:moveTo>
                  <a:pt x="0" y="0"/>
                </a:moveTo>
                <a:lnTo>
                  <a:pt x="7512661" y="0"/>
                </a:lnTo>
                <a:lnTo>
                  <a:pt x="7512661" y="4217785"/>
                </a:lnTo>
                <a:lnTo>
                  <a:pt x="0" y="42177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771811" y="7492023"/>
            <a:ext cx="3046976" cy="822782"/>
            <a:chOff x="0" y="0"/>
            <a:chExt cx="1837868" cy="4962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37868" cy="496284"/>
            </a:xfrm>
            <a:custGeom>
              <a:avLst/>
              <a:gdLst/>
              <a:ahLst/>
              <a:cxnLst/>
              <a:rect r="r" b="b" t="t" l="l"/>
              <a:pathLst>
                <a:path h="496284" w="1837868">
                  <a:moveTo>
                    <a:pt x="0" y="0"/>
                  </a:moveTo>
                  <a:lnTo>
                    <a:pt x="1837868" y="0"/>
                  </a:lnTo>
                  <a:lnTo>
                    <a:pt x="1837868" y="496284"/>
                  </a:lnTo>
                  <a:lnTo>
                    <a:pt x="0" y="496284"/>
                  </a:lnTo>
                  <a:close/>
                </a:path>
              </a:pathLst>
            </a:custGeom>
            <a:solidFill>
              <a:srgbClr val="2D2D35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8698009" y="2969438"/>
            <a:ext cx="9194580" cy="4217785"/>
          </a:xfrm>
          <a:custGeom>
            <a:avLst/>
            <a:gdLst/>
            <a:ahLst/>
            <a:cxnLst/>
            <a:rect r="r" b="b" t="t" l="l"/>
            <a:pathLst>
              <a:path h="4217785" w="9194580">
                <a:moveTo>
                  <a:pt x="0" y="0"/>
                </a:moveTo>
                <a:lnTo>
                  <a:pt x="9194580" y="0"/>
                </a:lnTo>
                <a:lnTo>
                  <a:pt x="9194580" y="4217785"/>
                </a:lnTo>
                <a:lnTo>
                  <a:pt x="0" y="42177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07249" y="518366"/>
            <a:ext cx="7509901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</a:rPr>
              <a:t>UX / UI {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6028" y="9277350"/>
            <a:ext cx="702165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</a:rPr>
              <a:t>}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124347" y="7667194"/>
            <a:ext cx="91380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ourier Prime"/>
              </a:rPr>
              <a:t>Antes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38397" y="7667194"/>
            <a:ext cx="91380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ourier Prime"/>
              </a:rPr>
              <a:t>Ahora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78710" y="1370594"/>
            <a:ext cx="11572872" cy="76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50"/>
              </a:lnSpc>
            </a:pPr>
            <a:r>
              <a:rPr lang="en-US" sz="5000">
                <a:solidFill>
                  <a:srgbClr val="FF914D"/>
                </a:solidFill>
                <a:latin typeface="Courier Prime"/>
              </a:rPr>
              <a:t>Menú(Computador) {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78710" y="8610080"/>
            <a:ext cx="11572872" cy="76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50"/>
              </a:lnSpc>
            </a:pPr>
            <a:r>
              <a:rPr lang="en-US" sz="5000">
                <a:solidFill>
                  <a:srgbClr val="FF914D"/>
                </a:solidFill>
                <a:latin typeface="Courier Prime"/>
              </a:rPr>
              <a:t>}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4479558" y="75279"/>
            <a:ext cx="3808442" cy="1613191"/>
            <a:chOff x="0" y="0"/>
            <a:chExt cx="5077922" cy="215092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879391" y="0"/>
              <a:ext cx="1319140" cy="1444537"/>
            </a:xfrm>
            <a:custGeom>
              <a:avLst/>
              <a:gdLst/>
              <a:ahLst/>
              <a:cxnLst/>
              <a:rect r="r" b="b" t="t" l="l"/>
              <a:pathLst>
                <a:path h="1444537" w="1319140">
                  <a:moveTo>
                    <a:pt x="0" y="0"/>
                  </a:moveTo>
                  <a:lnTo>
                    <a:pt x="1319140" y="0"/>
                  </a:lnTo>
                  <a:lnTo>
                    <a:pt x="1319140" y="1444537"/>
                  </a:lnTo>
                  <a:lnTo>
                    <a:pt x="0" y="1444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77195" t="-5305" r="-164124" b="-66587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0" y="1578049"/>
              <a:ext cx="5077922" cy="572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53"/>
                </a:lnSpc>
              </a:pPr>
              <a:r>
                <a:rPr lang="en-US" sz="2538">
                  <a:solidFill>
                    <a:srgbClr val="FFFFFF"/>
                  </a:solidFill>
                  <a:latin typeface="Arapey"/>
                </a:rPr>
                <a:t>Universidad De  Los Lagos 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38712" y="7720623"/>
            <a:ext cx="3046976" cy="822782"/>
            <a:chOff x="0" y="0"/>
            <a:chExt cx="1837868" cy="4962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37868" cy="496284"/>
            </a:xfrm>
            <a:custGeom>
              <a:avLst/>
              <a:gdLst/>
              <a:ahLst/>
              <a:cxnLst/>
              <a:rect r="r" b="b" t="t" l="l"/>
              <a:pathLst>
                <a:path h="496284" w="1837868">
                  <a:moveTo>
                    <a:pt x="0" y="0"/>
                  </a:moveTo>
                  <a:lnTo>
                    <a:pt x="1837868" y="0"/>
                  </a:lnTo>
                  <a:lnTo>
                    <a:pt x="1837868" y="496284"/>
                  </a:lnTo>
                  <a:lnTo>
                    <a:pt x="0" y="496284"/>
                  </a:lnTo>
                  <a:close/>
                </a:path>
              </a:pathLst>
            </a:custGeom>
            <a:solidFill>
              <a:srgbClr val="2D2D3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536002" y="7720623"/>
            <a:ext cx="3046976" cy="822782"/>
            <a:chOff x="0" y="0"/>
            <a:chExt cx="1837868" cy="49628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37868" cy="496284"/>
            </a:xfrm>
            <a:custGeom>
              <a:avLst/>
              <a:gdLst/>
              <a:ahLst/>
              <a:cxnLst/>
              <a:rect r="r" b="b" t="t" l="l"/>
              <a:pathLst>
                <a:path h="496284" w="1837868">
                  <a:moveTo>
                    <a:pt x="0" y="0"/>
                  </a:moveTo>
                  <a:lnTo>
                    <a:pt x="1837868" y="0"/>
                  </a:lnTo>
                  <a:lnTo>
                    <a:pt x="1837868" y="496284"/>
                  </a:lnTo>
                  <a:lnTo>
                    <a:pt x="0" y="496284"/>
                  </a:lnTo>
                  <a:close/>
                </a:path>
              </a:pathLst>
            </a:custGeom>
            <a:solidFill>
              <a:srgbClr val="2D2D35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3194936" y="2135769"/>
            <a:ext cx="2734528" cy="5264222"/>
          </a:xfrm>
          <a:custGeom>
            <a:avLst/>
            <a:gdLst/>
            <a:ahLst/>
            <a:cxnLst/>
            <a:rect r="r" b="b" t="t" l="l"/>
            <a:pathLst>
              <a:path h="5264222" w="2734528">
                <a:moveTo>
                  <a:pt x="0" y="0"/>
                </a:moveTo>
                <a:lnTo>
                  <a:pt x="2734528" y="0"/>
                </a:lnTo>
                <a:lnTo>
                  <a:pt x="2734528" y="5264222"/>
                </a:lnTo>
                <a:lnTo>
                  <a:pt x="0" y="52642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479558" y="75279"/>
            <a:ext cx="3808442" cy="1613191"/>
            <a:chOff x="0" y="0"/>
            <a:chExt cx="5077922" cy="21509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879391" y="0"/>
              <a:ext cx="1319140" cy="1444537"/>
            </a:xfrm>
            <a:custGeom>
              <a:avLst/>
              <a:gdLst/>
              <a:ahLst/>
              <a:cxnLst/>
              <a:rect r="r" b="b" t="t" l="l"/>
              <a:pathLst>
                <a:path h="1444537" w="1319140">
                  <a:moveTo>
                    <a:pt x="0" y="0"/>
                  </a:moveTo>
                  <a:lnTo>
                    <a:pt x="1319140" y="0"/>
                  </a:lnTo>
                  <a:lnTo>
                    <a:pt x="1319140" y="1444537"/>
                  </a:lnTo>
                  <a:lnTo>
                    <a:pt x="0" y="1444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77195" t="-5305" r="-164124" b="-66587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1578049"/>
              <a:ext cx="5077922" cy="572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53"/>
                </a:lnSpc>
              </a:pPr>
              <a:r>
                <a:rPr lang="en-US" sz="2538">
                  <a:solidFill>
                    <a:srgbClr val="FFFFFF"/>
                  </a:solidFill>
                  <a:latin typeface="Arapey"/>
                </a:rPr>
                <a:t>Universidad De  Los Lagos 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588605" y="2135769"/>
            <a:ext cx="2941771" cy="5264222"/>
          </a:xfrm>
          <a:custGeom>
            <a:avLst/>
            <a:gdLst/>
            <a:ahLst/>
            <a:cxnLst/>
            <a:rect r="r" b="b" t="t" l="l"/>
            <a:pathLst>
              <a:path h="5264222" w="2941771">
                <a:moveTo>
                  <a:pt x="0" y="0"/>
                </a:moveTo>
                <a:lnTo>
                  <a:pt x="2941771" y="0"/>
                </a:lnTo>
                <a:lnTo>
                  <a:pt x="2941771" y="5264222"/>
                </a:lnTo>
                <a:lnTo>
                  <a:pt x="0" y="52642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07249" y="518366"/>
            <a:ext cx="7509901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</a:rPr>
              <a:t>UX / UI {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6028" y="9277350"/>
            <a:ext cx="702165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</a:rPr>
              <a:t>}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105297" y="7895794"/>
            <a:ext cx="91380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ourier Prime"/>
              </a:rPr>
              <a:t>Antes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602588" y="7895794"/>
            <a:ext cx="91380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ourier Prime"/>
              </a:rPr>
              <a:t>Ahora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78710" y="1370594"/>
            <a:ext cx="11572872" cy="76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50"/>
              </a:lnSpc>
            </a:pPr>
            <a:r>
              <a:rPr lang="en-US" sz="5000">
                <a:solidFill>
                  <a:srgbClr val="FF914D"/>
                </a:solidFill>
                <a:latin typeface="Courier Prime"/>
              </a:rPr>
              <a:t>Menú(Smartphone) {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78710" y="8610080"/>
            <a:ext cx="11572872" cy="76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50"/>
              </a:lnSpc>
            </a:pPr>
            <a:r>
              <a:rPr lang="en-US" sz="5000">
                <a:solidFill>
                  <a:srgbClr val="FF914D"/>
                </a:solidFill>
                <a:latin typeface="Courier Prime"/>
              </a:rPr>
              <a:t>}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93363" y="7492023"/>
            <a:ext cx="3046976" cy="822782"/>
            <a:chOff x="0" y="0"/>
            <a:chExt cx="1837868" cy="4962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37868" cy="496284"/>
            </a:xfrm>
            <a:custGeom>
              <a:avLst/>
              <a:gdLst/>
              <a:ahLst/>
              <a:cxnLst/>
              <a:rect r="r" b="b" t="t" l="l"/>
              <a:pathLst>
                <a:path h="496284" w="1837868">
                  <a:moveTo>
                    <a:pt x="0" y="0"/>
                  </a:moveTo>
                  <a:lnTo>
                    <a:pt x="1837868" y="0"/>
                  </a:lnTo>
                  <a:lnTo>
                    <a:pt x="1837868" y="496284"/>
                  </a:lnTo>
                  <a:lnTo>
                    <a:pt x="0" y="496284"/>
                  </a:lnTo>
                  <a:close/>
                </a:path>
              </a:pathLst>
            </a:custGeom>
            <a:solidFill>
              <a:srgbClr val="2D2D3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776971" y="7492023"/>
            <a:ext cx="3046976" cy="822782"/>
            <a:chOff x="0" y="0"/>
            <a:chExt cx="1837868" cy="49628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37868" cy="496284"/>
            </a:xfrm>
            <a:custGeom>
              <a:avLst/>
              <a:gdLst/>
              <a:ahLst/>
              <a:cxnLst/>
              <a:rect r="r" b="b" t="t" l="l"/>
              <a:pathLst>
                <a:path h="496284" w="1837868">
                  <a:moveTo>
                    <a:pt x="0" y="0"/>
                  </a:moveTo>
                  <a:lnTo>
                    <a:pt x="1837868" y="0"/>
                  </a:lnTo>
                  <a:lnTo>
                    <a:pt x="1837868" y="496284"/>
                  </a:lnTo>
                  <a:lnTo>
                    <a:pt x="0" y="496284"/>
                  </a:lnTo>
                  <a:close/>
                </a:path>
              </a:pathLst>
            </a:custGeom>
            <a:solidFill>
              <a:srgbClr val="2D2D35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4301" y="2788744"/>
            <a:ext cx="7951797" cy="4398480"/>
          </a:xfrm>
          <a:custGeom>
            <a:avLst/>
            <a:gdLst/>
            <a:ahLst/>
            <a:cxnLst/>
            <a:rect r="r" b="b" t="t" l="l"/>
            <a:pathLst>
              <a:path h="4398480" w="7951797">
                <a:moveTo>
                  <a:pt x="0" y="0"/>
                </a:moveTo>
                <a:lnTo>
                  <a:pt x="7951797" y="0"/>
                </a:lnTo>
                <a:lnTo>
                  <a:pt x="7951797" y="4398479"/>
                </a:lnTo>
                <a:lnTo>
                  <a:pt x="0" y="43984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317150" y="2788744"/>
            <a:ext cx="9770435" cy="4398480"/>
          </a:xfrm>
          <a:custGeom>
            <a:avLst/>
            <a:gdLst/>
            <a:ahLst/>
            <a:cxnLst/>
            <a:rect r="r" b="b" t="t" l="l"/>
            <a:pathLst>
              <a:path h="4398480" w="9770435">
                <a:moveTo>
                  <a:pt x="0" y="0"/>
                </a:moveTo>
                <a:lnTo>
                  <a:pt x="9770435" y="0"/>
                </a:lnTo>
                <a:lnTo>
                  <a:pt x="9770435" y="4398479"/>
                </a:lnTo>
                <a:lnTo>
                  <a:pt x="0" y="43984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07249" y="518366"/>
            <a:ext cx="7509901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</a:rPr>
              <a:t>UX / UI {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6028" y="9277350"/>
            <a:ext cx="702165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</a:rPr>
              <a:t>}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59948" y="7667194"/>
            <a:ext cx="91380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ourier Prime"/>
              </a:rPr>
              <a:t>Antes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43557" y="7667194"/>
            <a:ext cx="91380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ourier Prime"/>
              </a:rPr>
              <a:t>Ahora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78710" y="1370594"/>
            <a:ext cx="11572872" cy="76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50"/>
              </a:lnSpc>
            </a:pPr>
            <a:r>
              <a:rPr lang="en-US" sz="5000">
                <a:solidFill>
                  <a:srgbClr val="FF914D"/>
                </a:solidFill>
                <a:latin typeface="Courier Prime"/>
              </a:rPr>
              <a:t>Puntajes() {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78710" y="8610080"/>
            <a:ext cx="11572872" cy="76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50"/>
              </a:lnSpc>
            </a:pPr>
            <a:r>
              <a:rPr lang="en-US" sz="5000">
                <a:solidFill>
                  <a:srgbClr val="FF914D"/>
                </a:solidFill>
                <a:latin typeface="Courier Prime"/>
              </a:rPr>
              <a:t>}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4479558" y="75279"/>
            <a:ext cx="3808442" cy="1613191"/>
            <a:chOff x="0" y="0"/>
            <a:chExt cx="5077922" cy="215092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879391" y="0"/>
              <a:ext cx="1319140" cy="1444537"/>
            </a:xfrm>
            <a:custGeom>
              <a:avLst/>
              <a:gdLst/>
              <a:ahLst/>
              <a:cxnLst/>
              <a:rect r="r" b="b" t="t" l="l"/>
              <a:pathLst>
                <a:path h="1444537" w="1319140">
                  <a:moveTo>
                    <a:pt x="0" y="0"/>
                  </a:moveTo>
                  <a:lnTo>
                    <a:pt x="1319140" y="0"/>
                  </a:lnTo>
                  <a:lnTo>
                    <a:pt x="1319140" y="1444537"/>
                  </a:lnTo>
                  <a:lnTo>
                    <a:pt x="0" y="1444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77195" t="-5305" r="-164124" b="-66587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0" y="1578049"/>
              <a:ext cx="5077922" cy="572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53"/>
                </a:lnSpc>
              </a:pPr>
              <a:r>
                <a:rPr lang="en-US" sz="2538">
                  <a:solidFill>
                    <a:srgbClr val="FFFFFF"/>
                  </a:solidFill>
                  <a:latin typeface="Arapey"/>
                </a:rPr>
                <a:t>Universidad De  Los Lagos 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38712" y="7492023"/>
            <a:ext cx="3046976" cy="822782"/>
            <a:chOff x="0" y="0"/>
            <a:chExt cx="1837868" cy="4962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37868" cy="496284"/>
            </a:xfrm>
            <a:custGeom>
              <a:avLst/>
              <a:gdLst/>
              <a:ahLst/>
              <a:cxnLst/>
              <a:rect r="r" b="b" t="t" l="l"/>
              <a:pathLst>
                <a:path h="496284" w="1837868">
                  <a:moveTo>
                    <a:pt x="0" y="0"/>
                  </a:moveTo>
                  <a:lnTo>
                    <a:pt x="1837868" y="0"/>
                  </a:lnTo>
                  <a:lnTo>
                    <a:pt x="1837868" y="496284"/>
                  </a:lnTo>
                  <a:lnTo>
                    <a:pt x="0" y="496284"/>
                  </a:lnTo>
                  <a:close/>
                </a:path>
              </a:pathLst>
            </a:custGeom>
            <a:solidFill>
              <a:srgbClr val="2D2D3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51065" y="7492023"/>
            <a:ext cx="3046976" cy="822782"/>
            <a:chOff x="0" y="0"/>
            <a:chExt cx="1837868" cy="49628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37868" cy="496284"/>
            </a:xfrm>
            <a:custGeom>
              <a:avLst/>
              <a:gdLst/>
              <a:ahLst/>
              <a:cxnLst/>
              <a:rect r="r" b="b" t="t" l="l"/>
              <a:pathLst>
                <a:path h="496284" w="1837868">
                  <a:moveTo>
                    <a:pt x="0" y="0"/>
                  </a:moveTo>
                  <a:lnTo>
                    <a:pt x="1837868" y="0"/>
                  </a:lnTo>
                  <a:lnTo>
                    <a:pt x="1837868" y="496284"/>
                  </a:lnTo>
                  <a:lnTo>
                    <a:pt x="0" y="496284"/>
                  </a:lnTo>
                  <a:close/>
                </a:path>
              </a:pathLst>
            </a:custGeom>
            <a:solidFill>
              <a:srgbClr val="2D2D35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464811" y="3348898"/>
            <a:ext cx="8348577" cy="3838325"/>
          </a:xfrm>
          <a:custGeom>
            <a:avLst/>
            <a:gdLst/>
            <a:ahLst/>
            <a:cxnLst/>
            <a:rect r="r" b="b" t="t" l="l"/>
            <a:pathLst>
              <a:path h="3838325" w="8348577">
                <a:moveTo>
                  <a:pt x="0" y="0"/>
                </a:moveTo>
                <a:lnTo>
                  <a:pt x="8348577" y="0"/>
                </a:lnTo>
                <a:lnTo>
                  <a:pt x="8348577" y="3838325"/>
                </a:lnTo>
                <a:lnTo>
                  <a:pt x="0" y="38383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479558" y="75279"/>
            <a:ext cx="3808442" cy="1613191"/>
            <a:chOff x="0" y="0"/>
            <a:chExt cx="5077922" cy="21509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879391" y="0"/>
              <a:ext cx="1319140" cy="1444537"/>
            </a:xfrm>
            <a:custGeom>
              <a:avLst/>
              <a:gdLst/>
              <a:ahLst/>
              <a:cxnLst/>
              <a:rect r="r" b="b" t="t" l="l"/>
              <a:pathLst>
                <a:path h="1444537" w="1319140">
                  <a:moveTo>
                    <a:pt x="0" y="0"/>
                  </a:moveTo>
                  <a:lnTo>
                    <a:pt x="1319140" y="0"/>
                  </a:lnTo>
                  <a:lnTo>
                    <a:pt x="1319140" y="1444537"/>
                  </a:lnTo>
                  <a:lnTo>
                    <a:pt x="0" y="1444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77195" t="-5305" r="-164124" b="-66587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1578049"/>
              <a:ext cx="5077922" cy="572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53"/>
                </a:lnSpc>
              </a:pPr>
              <a:r>
                <a:rPr lang="en-US" sz="2538">
                  <a:solidFill>
                    <a:srgbClr val="FFFFFF"/>
                  </a:solidFill>
                  <a:latin typeface="Arapey"/>
                </a:rPr>
                <a:t>Universidad De  Los Lagos 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453413" y="3348898"/>
            <a:ext cx="8396337" cy="3838325"/>
          </a:xfrm>
          <a:custGeom>
            <a:avLst/>
            <a:gdLst/>
            <a:ahLst/>
            <a:cxnLst/>
            <a:rect r="r" b="b" t="t" l="l"/>
            <a:pathLst>
              <a:path h="3838325" w="8396337">
                <a:moveTo>
                  <a:pt x="0" y="0"/>
                </a:moveTo>
                <a:lnTo>
                  <a:pt x="8396337" y="0"/>
                </a:lnTo>
                <a:lnTo>
                  <a:pt x="8396337" y="3838325"/>
                </a:lnTo>
                <a:lnTo>
                  <a:pt x="0" y="38383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07249" y="518366"/>
            <a:ext cx="7509901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</a:rPr>
              <a:t>UX / UI {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6028" y="9277350"/>
            <a:ext cx="702165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</a:rPr>
              <a:t>}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105297" y="7667194"/>
            <a:ext cx="91380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ourier Prime"/>
              </a:rPr>
              <a:t>Antes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17651" y="7684024"/>
            <a:ext cx="91380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ourier Prime"/>
              </a:rPr>
              <a:t>Ahora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78710" y="1370594"/>
            <a:ext cx="11572872" cy="76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50"/>
              </a:lnSpc>
            </a:pPr>
            <a:r>
              <a:rPr lang="en-US" sz="5000">
                <a:solidFill>
                  <a:srgbClr val="FF914D"/>
                </a:solidFill>
                <a:latin typeface="Courier Prime"/>
              </a:rPr>
              <a:t>Dificultad_Fácil() {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78710" y="8610080"/>
            <a:ext cx="11572872" cy="76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50"/>
              </a:lnSpc>
            </a:pPr>
            <a:r>
              <a:rPr lang="en-US" sz="5000">
                <a:solidFill>
                  <a:srgbClr val="FF914D"/>
                </a:solidFill>
                <a:latin typeface="Courier Prime"/>
              </a:rPr>
              <a:t>}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38712" y="7552576"/>
            <a:ext cx="3046976" cy="822782"/>
            <a:chOff x="0" y="0"/>
            <a:chExt cx="1837868" cy="4962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37868" cy="496284"/>
            </a:xfrm>
            <a:custGeom>
              <a:avLst/>
              <a:gdLst/>
              <a:ahLst/>
              <a:cxnLst/>
              <a:rect r="r" b="b" t="t" l="l"/>
              <a:pathLst>
                <a:path h="496284" w="1837868">
                  <a:moveTo>
                    <a:pt x="0" y="0"/>
                  </a:moveTo>
                  <a:lnTo>
                    <a:pt x="1837868" y="0"/>
                  </a:lnTo>
                  <a:lnTo>
                    <a:pt x="1837868" y="496284"/>
                  </a:lnTo>
                  <a:lnTo>
                    <a:pt x="0" y="496284"/>
                  </a:lnTo>
                  <a:close/>
                </a:path>
              </a:pathLst>
            </a:custGeom>
            <a:solidFill>
              <a:srgbClr val="2D2D3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128094" y="7552576"/>
            <a:ext cx="3046976" cy="822782"/>
            <a:chOff x="0" y="0"/>
            <a:chExt cx="1837868" cy="49628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37868" cy="496284"/>
            </a:xfrm>
            <a:custGeom>
              <a:avLst/>
              <a:gdLst/>
              <a:ahLst/>
              <a:cxnLst/>
              <a:rect r="r" b="b" t="t" l="l"/>
              <a:pathLst>
                <a:path h="496284" w="1837868">
                  <a:moveTo>
                    <a:pt x="0" y="0"/>
                  </a:moveTo>
                  <a:lnTo>
                    <a:pt x="1837868" y="0"/>
                  </a:lnTo>
                  <a:lnTo>
                    <a:pt x="1837868" y="496284"/>
                  </a:lnTo>
                  <a:lnTo>
                    <a:pt x="0" y="496284"/>
                  </a:lnTo>
                  <a:close/>
                </a:path>
              </a:pathLst>
            </a:custGeom>
            <a:solidFill>
              <a:srgbClr val="2D2D35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312350" y="3228301"/>
            <a:ext cx="8499700" cy="3903698"/>
          </a:xfrm>
          <a:custGeom>
            <a:avLst/>
            <a:gdLst/>
            <a:ahLst/>
            <a:cxnLst/>
            <a:rect r="r" b="b" t="t" l="l"/>
            <a:pathLst>
              <a:path h="3903698" w="8499700">
                <a:moveTo>
                  <a:pt x="0" y="0"/>
                </a:moveTo>
                <a:lnTo>
                  <a:pt x="8499700" y="0"/>
                </a:lnTo>
                <a:lnTo>
                  <a:pt x="8499700" y="3903698"/>
                </a:lnTo>
                <a:lnTo>
                  <a:pt x="0" y="39036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479558" y="75279"/>
            <a:ext cx="3808442" cy="1613191"/>
            <a:chOff x="0" y="0"/>
            <a:chExt cx="5077922" cy="21509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879391" y="0"/>
              <a:ext cx="1319140" cy="1444537"/>
            </a:xfrm>
            <a:custGeom>
              <a:avLst/>
              <a:gdLst/>
              <a:ahLst/>
              <a:cxnLst/>
              <a:rect r="r" b="b" t="t" l="l"/>
              <a:pathLst>
                <a:path h="1444537" w="1319140">
                  <a:moveTo>
                    <a:pt x="0" y="0"/>
                  </a:moveTo>
                  <a:lnTo>
                    <a:pt x="1319140" y="0"/>
                  </a:lnTo>
                  <a:lnTo>
                    <a:pt x="1319140" y="1444537"/>
                  </a:lnTo>
                  <a:lnTo>
                    <a:pt x="0" y="1444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77195" t="-5305" r="-164124" b="-66587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1578049"/>
              <a:ext cx="5077922" cy="572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53"/>
                </a:lnSpc>
              </a:pPr>
              <a:r>
                <a:rPr lang="en-US" sz="2538">
                  <a:solidFill>
                    <a:srgbClr val="FFFFFF"/>
                  </a:solidFill>
                  <a:latin typeface="Arapey"/>
                </a:rPr>
                <a:t>Universidad De  Los Lagos 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424803" y="3228301"/>
            <a:ext cx="8453557" cy="3903698"/>
          </a:xfrm>
          <a:custGeom>
            <a:avLst/>
            <a:gdLst/>
            <a:ahLst/>
            <a:cxnLst/>
            <a:rect r="r" b="b" t="t" l="l"/>
            <a:pathLst>
              <a:path h="3903698" w="8453557">
                <a:moveTo>
                  <a:pt x="0" y="0"/>
                </a:moveTo>
                <a:lnTo>
                  <a:pt x="8453557" y="0"/>
                </a:lnTo>
                <a:lnTo>
                  <a:pt x="8453557" y="3903698"/>
                </a:lnTo>
                <a:lnTo>
                  <a:pt x="0" y="39036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07249" y="518366"/>
            <a:ext cx="7509901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</a:rPr>
              <a:t>UX / UI {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6028" y="9277350"/>
            <a:ext cx="702165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</a:rPr>
              <a:t>}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105297" y="7727747"/>
            <a:ext cx="91380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ourier Prime"/>
              </a:rPr>
              <a:t>Antes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94679" y="7727747"/>
            <a:ext cx="91380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ourier Prime"/>
              </a:rPr>
              <a:t>Ahora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78710" y="1370594"/>
            <a:ext cx="11572872" cy="76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50"/>
              </a:lnSpc>
            </a:pPr>
            <a:r>
              <a:rPr lang="en-US" sz="5000">
                <a:solidFill>
                  <a:srgbClr val="FF914D"/>
                </a:solidFill>
                <a:latin typeface="Courier Prime"/>
              </a:rPr>
              <a:t>Dificultad_Medio() {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78710" y="8610080"/>
            <a:ext cx="11572872" cy="76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50"/>
              </a:lnSpc>
            </a:pPr>
            <a:r>
              <a:rPr lang="en-US" sz="5000">
                <a:solidFill>
                  <a:srgbClr val="FF914D"/>
                </a:solidFill>
                <a:latin typeface="Courier Prime"/>
              </a:rPr>
              <a:t>}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38712" y="6852032"/>
            <a:ext cx="3046976" cy="822782"/>
            <a:chOff x="0" y="0"/>
            <a:chExt cx="1837868" cy="4962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37868" cy="496284"/>
            </a:xfrm>
            <a:custGeom>
              <a:avLst/>
              <a:gdLst/>
              <a:ahLst/>
              <a:cxnLst/>
              <a:rect r="r" b="b" t="t" l="l"/>
              <a:pathLst>
                <a:path h="496284" w="1837868">
                  <a:moveTo>
                    <a:pt x="0" y="0"/>
                  </a:moveTo>
                  <a:lnTo>
                    <a:pt x="1837868" y="0"/>
                  </a:lnTo>
                  <a:lnTo>
                    <a:pt x="1837868" y="496284"/>
                  </a:lnTo>
                  <a:lnTo>
                    <a:pt x="0" y="496284"/>
                  </a:lnTo>
                  <a:close/>
                </a:path>
              </a:pathLst>
            </a:custGeom>
            <a:solidFill>
              <a:srgbClr val="2D2D3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128094" y="6852032"/>
            <a:ext cx="3046976" cy="822782"/>
            <a:chOff x="0" y="0"/>
            <a:chExt cx="1837868" cy="49628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37868" cy="496284"/>
            </a:xfrm>
            <a:custGeom>
              <a:avLst/>
              <a:gdLst/>
              <a:ahLst/>
              <a:cxnLst/>
              <a:rect r="r" b="b" t="t" l="l"/>
              <a:pathLst>
                <a:path h="496284" w="1837868">
                  <a:moveTo>
                    <a:pt x="0" y="0"/>
                  </a:moveTo>
                  <a:lnTo>
                    <a:pt x="1837868" y="0"/>
                  </a:lnTo>
                  <a:lnTo>
                    <a:pt x="1837868" y="496284"/>
                  </a:lnTo>
                  <a:lnTo>
                    <a:pt x="0" y="496284"/>
                  </a:lnTo>
                  <a:close/>
                </a:path>
              </a:pathLst>
            </a:custGeom>
            <a:solidFill>
              <a:srgbClr val="2D2D35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476028" y="3125526"/>
            <a:ext cx="8931406" cy="3376740"/>
          </a:xfrm>
          <a:custGeom>
            <a:avLst/>
            <a:gdLst/>
            <a:ahLst/>
            <a:cxnLst/>
            <a:rect r="r" b="b" t="t" l="l"/>
            <a:pathLst>
              <a:path h="3376740" w="8931406">
                <a:moveTo>
                  <a:pt x="0" y="0"/>
                </a:moveTo>
                <a:lnTo>
                  <a:pt x="8931406" y="0"/>
                </a:lnTo>
                <a:lnTo>
                  <a:pt x="8931406" y="3376740"/>
                </a:lnTo>
                <a:lnTo>
                  <a:pt x="0" y="3376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479558" y="75279"/>
            <a:ext cx="3808442" cy="1613191"/>
            <a:chOff x="0" y="0"/>
            <a:chExt cx="5077922" cy="21509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879391" y="0"/>
              <a:ext cx="1319140" cy="1444537"/>
            </a:xfrm>
            <a:custGeom>
              <a:avLst/>
              <a:gdLst/>
              <a:ahLst/>
              <a:cxnLst/>
              <a:rect r="r" b="b" t="t" l="l"/>
              <a:pathLst>
                <a:path h="1444537" w="1319140">
                  <a:moveTo>
                    <a:pt x="0" y="0"/>
                  </a:moveTo>
                  <a:lnTo>
                    <a:pt x="1319140" y="0"/>
                  </a:lnTo>
                  <a:lnTo>
                    <a:pt x="1319140" y="1444537"/>
                  </a:lnTo>
                  <a:lnTo>
                    <a:pt x="0" y="1444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77195" t="-5305" r="-164124" b="-66587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1578049"/>
              <a:ext cx="5077922" cy="572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53"/>
                </a:lnSpc>
              </a:pPr>
              <a:r>
                <a:rPr lang="en-US" sz="2538">
                  <a:solidFill>
                    <a:srgbClr val="FFFFFF"/>
                  </a:solidFill>
                  <a:latin typeface="Arapey"/>
                </a:rPr>
                <a:t>Universidad De  Los Lagos 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983743" y="3125526"/>
            <a:ext cx="7335677" cy="3376740"/>
          </a:xfrm>
          <a:custGeom>
            <a:avLst/>
            <a:gdLst/>
            <a:ahLst/>
            <a:cxnLst/>
            <a:rect r="r" b="b" t="t" l="l"/>
            <a:pathLst>
              <a:path h="3376740" w="7335677">
                <a:moveTo>
                  <a:pt x="0" y="0"/>
                </a:moveTo>
                <a:lnTo>
                  <a:pt x="7335677" y="0"/>
                </a:lnTo>
                <a:lnTo>
                  <a:pt x="7335677" y="3376740"/>
                </a:lnTo>
                <a:lnTo>
                  <a:pt x="0" y="33767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07249" y="518366"/>
            <a:ext cx="7509901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</a:rPr>
              <a:t>UX / UI {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6028" y="9277350"/>
            <a:ext cx="702165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</a:rPr>
              <a:t>}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105297" y="7027203"/>
            <a:ext cx="91380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ourier Prime"/>
              </a:rPr>
              <a:t>Antes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94679" y="7027203"/>
            <a:ext cx="91380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ourier Prime"/>
              </a:rPr>
              <a:t>Ahora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78710" y="1370594"/>
            <a:ext cx="11572872" cy="76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50"/>
              </a:lnSpc>
            </a:pPr>
            <a:r>
              <a:rPr lang="en-US" sz="5000">
                <a:solidFill>
                  <a:srgbClr val="FF914D"/>
                </a:solidFill>
                <a:latin typeface="Courier Prime"/>
              </a:rPr>
              <a:t>Dificultad_Difícil() {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78710" y="8610080"/>
            <a:ext cx="11572872" cy="76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50"/>
              </a:lnSpc>
            </a:pPr>
            <a:r>
              <a:rPr lang="en-US" sz="5000">
                <a:solidFill>
                  <a:srgbClr val="FF914D"/>
                </a:solidFill>
                <a:latin typeface="Courier Prime"/>
              </a:rPr>
              <a:t>}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479558" y="75279"/>
            <a:ext cx="3808442" cy="1613191"/>
            <a:chOff x="0" y="0"/>
            <a:chExt cx="5077922" cy="21509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79391" y="0"/>
              <a:ext cx="1319140" cy="1444537"/>
            </a:xfrm>
            <a:custGeom>
              <a:avLst/>
              <a:gdLst/>
              <a:ahLst/>
              <a:cxnLst/>
              <a:rect r="r" b="b" t="t" l="l"/>
              <a:pathLst>
                <a:path h="1444537" w="1319140">
                  <a:moveTo>
                    <a:pt x="0" y="0"/>
                  </a:moveTo>
                  <a:lnTo>
                    <a:pt x="1319140" y="0"/>
                  </a:lnTo>
                  <a:lnTo>
                    <a:pt x="1319140" y="1444537"/>
                  </a:lnTo>
                  <a:lnTo>
                    <a:pt x="0" y="1444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77195" t="-5305" r="-164124" b="-66587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1578049"/>
              <a:ext cx="5077922" cy="572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53"/>
                </a:lnSpc>
              </a:pPr>
              <a:r>
                <a:rPr lang="en-US" sz="2538">
                  <a:solidFill>
                    <a:srgbClr val="FFFFFF"/>
                  </a:solidFill>
                  <a:latin typeface="Arapey"/>
                </a:rPr>
                <a:t>Universidad De  Los Lagos 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717924" y="1872845"/>
            <a:ext cx="4761634" cy="4761634"/>
          </a:xfrm>
          <a:custGeom>
            <a:avLst/>
            <a:gdLst/>
            <a:ahLst/>
            <a:cxnLst/>
            <a:rect r="r" b="b" t="t" l="l"/>
            <a:pathLst>
              <a:path h="4761634" w="4761634">
                <a:moveTo>
                  <a:pt x="0" y="0"/>
                </a:moveTo>
                <a:lnTo>
                  <a:pt x="4761634" y="0"/>
                </a:lnTo>
                <a:lnTo>
                  <a:pt x="4761634" y="4761634"/>
                </a:lnTo>
                <a:lnTo>
                  <a:pt x="0" y="47616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91195" y="3644380"/>
            <a:ext cx="2252586" cy="5613920"/>
          </a:xfrm>
          <a:custGeom>
            <a:avLst/>
            <a:gdLst/>
            <a:ahLst/>
            <a:cxnLst/>
            <a:rect r="r" b="b" t="t" l="l"/>
            <a:pathLst>
              <a:path h="5613920" w="2252586">
                <a:moveTo>
                  <a:pt x="0" y="0"/>
                </a:moveTo>
                <a:lnTo>
                  <a:pt x="2252585" y="0"/>
                </a:lnTo>
                <a:lnTo>
                  <a:pt x="2252585" y="5613920"/>
                </a:lnTo>
                <a:lnTo>
                  <a:pt x="0" y="56139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611542" y="3634855"/>
            <a:ext cx="4532458" cy="1228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80"/>
              </a:lnSpc>
            </a:pPr>
            <a:r>
              <a:rPr lang="en-US" sz="8000">
                <a:solidFill>
                  <a:srgbClr val="FF914D"/>
                </a:solidFill>
                <a:latin typeface="Courier Prime"/>
              </a:rPr>
              <a:t>Colores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479558" y="75279"/>
            <a:ext cx="3808442" cy="1613191"/>
            <a:chOff x="0" y="0"/>
            <a:chExt cx="5077922" cy="21509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79391" y="0"/>
              <a:ext cx="1319140" cy="1444537"/>
            </a:xfrm>
            <a:custGeom>
              <a:avLst/>
              <a:gdLst/>
              <a:ahLst/>
              <a:cxnLst/>
              <a:rect r="r" b="b" t="t" l="l"/>
              <a:pathLst>
                <a:path h="1444537" w="1319140">
                  <a:moveTo>
                    <a:pt x="0" y="0"/>
                  </a:moveTo>
                  <a:lnTo>
                    <a:pt x="1319140" y="0"/>
                  </a:lnTo>
                  <a:lnTo>
                    <a:pt x="1319140" y="1444537"/>
                  </a:lnTo>
                  <a:lnTo>
                    <a:pt x="0" y="1444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77195" t="-5305" r="-164124" b="-66587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1578049"/>
              <a:ext cx="5077922" cy="572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53"/>
                </a:lnSpc>
              </a:pPr>
              <a:r>
                <a:rPr lang="en-US" sz="2538">
                  <a:solidFill>
                    <a:srgbClr val="FFFFFF"/>
                  </a:solidFill>
                  <a:latin typeface="Arapey"/>
                </a:rPr>
                <a:t>Universidad De  Los Lagos 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42950" y="1854338"/>
            <a:ext cx="17306925" cy="7238094"/>
            <a:chOff x="0" y="0"/>
            <a:chExt cx="6313613" cy="26404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13613" cy="2640476"/>
            </a:xfrm>
            <a:custGeom>
              <a:avLst/>
              <a:gdLst/>
              <a:ahLst/>
              <a:cxnLst/>
              <a:rect r="r" b="b" t="t" l="l"/>
              <a:pathLst>
                <a:path h="2640476" w="6313613">
                  <a:moveTo>
                    <a:pt x="0" y="0"/>
                  </a:moveTo>
                  <a:lnTo>
                    <a:pt x="6313613" y="0"/>
                  </a:lnTo>
                  <a:lnTo>
                    <a:pt x="6313613" y="2640476"/>
                  </a:lnTo>
                  <a:lnTo>
                    <a:pt x="0" y="2640476"/>
                  </a:lnTo>
                  <a:close/>
                </a:path>
              </a:pathLst>
            </a:custGeom>
            <a:solidFill>
              <a:srgbClr val="5B5B62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742950" y="445770"/>
            <a:ext cx="10044769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</a:rPr>
              <a:t>Colores {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1868" y="9277350"/>
            <a:ext cx="702165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</a:rPr>
              <a:t>}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5400000">
            <a:off x="3598295" y="4381360"/>
            <a:ext cx="3221182" cy="1610591"/>
          </a:xfrm>
          <a:custGeom>
            <a:avLst/>
            <a:gdLst/>
            <a:ahLst/>
            <a:cxnLst/>
            <a:rect r="r" b="b" t="t" l="l"/>
            <a:pathLst>
              <a:path h="1610591" w="3221182">
                <a:moveTo>
                  <a:pt x="0" y="0"/>
                </a:moveTo>
                <a:lnTo>
                  <a:pt x="3221182" y="0"/>
                </a:lnTo>
                <a:lnTo>
                  <a:pt x="3221182" y="1610591"/>
                </a:lnTo>
                <a:lnTo>
                  <a:pt x="0" y="16105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8305377" y="4381360"/>
            <a:ext cx="3221182" cy="1610591"/>
          </a:xfrm>
          <a:custGeom>
            <a:avLst/>
            <a:gdLst/>
            <a:ahLst/>
            <a:cxnLst/>
            <a:rect r="r" b="b" t="t" l="l"/>
            <a:pathLst>
              <a:path h="1610591" w="3221182">
                <a:moveTo>
                  <a:pt x="0" y="0"/>
                </a:moveTo>
                <a:lnTo>
                  <a:pt x="3221182" y="0"/>
                </a:lnTo>
                <a:lnTo>
                  <a:pt x="3221182" y="1610591"/>
                </a:lnTo>
                <a:lnTo>
                  <a:pt x="0" y="16105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1244735" y="4381360"/>
            <a:ext cx="3221182" cy="1610591"/>
          </a:xfrm>
          <a:custGeom>
            <a:avLst/>
            <a:gdLst/>
            <a:ahLst/>
            <a:cxnLst/>
            <a:rect r="r" b="b" t="t" l="l"/>
            <a:pathLst>
              <a:path h="1610591" w="3221182">
                <a:moveTo>
                  <a:pt x="0" y="0"/>
                </a:moveTo>
                <a:lnTo>
                  <a:pt x="3221181" y="0"/>
                </a:lnTo>
                <a:lnTo>
                  <a:pt x="3221181" y="1610591"/>
                </a:lnTo>
                <a:lnTo>
                  <a:pt x="0" y="16105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5951836" y="4381360"/>
            <a:ext cx="3221182" cy="1610591"/>
          </a:xfrm>
          <a:custGeom>
            <a:avLst/>
            <a:gdLst/>
            <a:ahLst/>
            <a:cxnLst/>
            <a:rect r="r" b="b" t="t" l="l"/>
            <a:pathLst>
              <a:path h="1610591" w="3221182">
                <a:moveTo>
                  <a:pt x="0" y="0"/>
                </a:moveTo>
                <a:lnTo>
                  <a:pt x="3221182" y="0"/>
                </a:lnTo>
                <a:lnTo>
                  <a:pt x="3221182" y="1610591"/>
                </a:lnTo>
                <a:lnTo>
                  <a:pt x="0" y="16105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10658918" y="4381360"/>
            <a:ext cx="3221182" cy="1610591"/>
          </a:xfrm>
          <a:custGeom>
            <a:avLst/>
            <a:gdLst/>
            <a:ahLst/>
            <a:cxnLst/>
            <a:rect r="r" b="b" t="t" l="l"/>
            <a:pathLst>
              <a:path h="1610591" w="3221182">
                <a:moveTo>
                  <a:pt x="0" y="0"/>
                </a:moveTo>
                <a:lnTo>
                  <a:pt x="3221182" y="0"/>
                </a:lnTo>
                <a:lnTo>
                  <a:pt x="3221182" y="1610591"/>
                </a:lnTo>
                <a:lnTo>
                  <a:pt x="0" y="161059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400000">
            <a:off x="13012459" y="4381360"/>
            <a:ext cx="3221182" cy="1610591"/>
          </a:xfrm>
          <a:custGeom>
            <a:avLst/>
            <a:gdLst/>
            <a:ahLst/>
            <a:cxnLst/>
            <a:rect r="r" b="b" t="t" l="l"/>
            <a:pathLst>
              <a:path h="1610591" w="3221182">
                <a:moveTo>
                  <a:pt x="0" y="0"/>
                </a:moveTo>
                <a:lnTo>
                  <a:pt x="3221181" y="0"/>
                </a:lnTo>
                <a:lnTo>
                  <a:pt x="3221181" y="1610591"/>
                </a:lnTo>
                <a:lnTo>
                  <a:pt x="0" y="161059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400000">
            <a:off x="15366000" y="4381360"/>
            <a:ext cx="3221182" cy="1610591"/>
          </a:xfrm>
          <a:custGeom>
            <a:avLst/>
            <a:gdLst/>
            <a:ahLst/>
            <a:cxnLst/>
            <a:rect r="r" b="b" t="t" l="l"/>
            <a:pathLst>
              <a:path h="1610591" w="3221182">
                <a:moveTo>
                  <a:pt x="0" y="0"/>
                </a:moveTo>
                <a:lnTo>
                  <a:pt x="3221181" y="0"/>
                </a:lnTo>
                <a:lnTo>
                  <a:pt x="3221181" y="1610591"/>
                </a:lnTo>
                <a:lnTo>
                  <a:pt x="0" y="161059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215662" y="7006248"/>
            <a:ext cx="1279327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ourier Prime"/>
              </a:rPr>
              <a:t>#f8c4cc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569223" y="7006248"/>
            <a:ext cx="1279327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ourier Prime"/>
              </a:rPr>
              <a:t>#aee1fb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922764" y="7006248"/>
            <a:ext cx="1279327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ourier Prime"/>
              </a:rPr>
              <a:t>#aef7bf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276295" y="7006248"/>
            <a:ext cx="1279327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ourier Prime"/>
              </a:rPr>
              <a:t>#f9e8a9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983386" y="7006248"/>
            <a:ext cx="1279327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ourier Prime"/>
              </a:rPr>
              <a:t>#f8f9fa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631946" y="7006248"/>
            <a:ext cx="1279327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ourier Prime"/>
              </a:rPr>
              <a:t>#ffd166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263661" y="7006248"/>
            <a:ext cx="1279327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ourier Prime"/>
              </a:rPr>
              <a:t>#2b2e3d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56445" y="2156540"/>
            <a:ext cx="11572872" cy="76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50"/>
              </a:lnSpc>
            </a:pPr>
            <a:r>
              <a:rPr lang="en-US" sz="5000">
                <a:solidFill>
                  <a:srgbClr val="FF914D"/>
                </a:solidFill>
                <a:latin typeface="Courier Prime"/>
              </a:rPr>
              <a:t>Paleta de colores (general) {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56445" y="8066362"/>
            <a:ext cx="11572872" cy="76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50"/>
              </a:lnSpc>
            </a:pPr>
            <a:r>
              <a:rPr lang="en-US" sz="5000">
                <a:solidFill>
                  <a:srgbClr val="FF914D"/>
                </a:solidFill>
                <a:latin typeface="Courier Prime"/>
              </a:rPr>
              <a:t>}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479558" y="75279"/>
            <a:ext cx="3808442" cy="1613191"/>
            <a:chOff x="0" y="0"/>
            <a:chExt cx="5077922" cy="21509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79391" y="0"/>
              <a:ext cx="1319140" cy="1444537"/>
            </a:xfrm>
            <a:custGeom>
              <a:avLst/>
              <a:gdLst/>
              <a:ahLst/>
              <a:cxnLst/>
              <a:rect r="r" b="b" t="t" l="l"/>
              <a:pathLst>
                <a:path h="1444537" w="1319140">
                  <a:moveTo>
                    <a:pt x="0" y="0"/>
                  </a:moveTo>
                  <a:lnTo>
                    <a:pt x="1319140" y="0"/>
                  </a:lnTo>
                  <a:lnTo>
                    <a:pt x="1319140" y="1444537"/>
                  </a:lnTo>
                  <a:lnTo>
                    <a:pt x="0" y="1444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77195" t="-5305" r="-164124" b="-66587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1578049"/>
              <a:ext cx="5077922" cy="572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53"/>
                </a:lnSpc>
              </a:pPr>
              <a:r>
                <a:rPr lang="en-US" sz="2538">
                  <a:solidFill>
                    <a:srgbClr val="FFFFFF"/>
                  </a:solidFill>
                  <a:latin typeface="Arapey"/>
                </a:rPr>
                <a:t>Universidad De  Los Lagos 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42950" y="1854338"/>
            <a:ext cx="17306925" cy="7238094"/>
            <a:chOff x="0" y="0"/>
            <a:chExt cx="6313613" cy="26404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13613" cy="2640476"/>
            </a:xfrm>
            <a:custGeom>
              <a:avLst/>
              <a:gdLst/>
              <a:ahLst/>
              <a:cxnLst/>
              <a:rect r="r" b="b" t="t" l="l"/>
              <a:pathLst>
                <a:path h="2640476" w="6313613">
                  <a:moveTo>
                    <a:pt x="0" y="0"/>
                  </a:moveTo>
                  <a:lnTo>
                    <a:pt x="6313613" y="0"/>
                  </a:lnTo>
                  <a:lnTo>
                    <a:pt x="6313613" y="2640476"/>
                  </a:lnTo>
                  <a:lnTo>
                    <a:pt x="0" y="2640476"/>
                  </a:lnTo>
                  <a:close/>
                </a:path>
              </a:pathLst>
            </a:custGeom>
            <a:solidFill>
              <a:srgbClr val="5B5B62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742950" y="445770"/>
            <a:ext cx="10044769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</a:rPr>
              <a:t>Colores {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1868" y="9277350"/>
            <a:ext cx="702165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</a:rPr>
              <a:t>}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5400000">
            <a:off x="6356648" y="4693506"/>
            <a:ext cx="3221182" cy="1610591"/>
          </a:xfrm>
          <a:custGeom>
            <a:avLst/>
            <a:gdLst/>
            <a:ahLst/>
            <a:cxnLst/>
            <a:rect r="r" b="b" t="t" l="l"/>
            <a:pathLst>
              <a:path h="1610591" w="3221182">
                <a:moveTo>
                  <a:pt x="0" y="0"/>
                </a:moveTo>
                <a:lnTo>
                  <a:pt x="3221182" y="0"/>
                </a:lnTo>
                <a:lnTo>
                  <a:pt x="3221182" y="1610590"/>
                </a:lnTo>
                <a:lnTo>
                  <a:pt x="0" y="16105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11063730" y="4693506"/>
            <a:ext cx="3221182" cy="1610591"/>
          </a:xfrm>
          <a:custGeom>
            <a:avLst/>
            <a:gdLst/>
            <a:ahLst/>
            <a:cxnLst/>
            <a:rect r="r" b="b" t="t" l="l"/>
            <a:pathLst>
              <a:path h="1610591" w="3221182">
                <a:moveTo>
                  <a:pt x="0" y="0"/>
                </a:moveTo>
                <a:lnTo>
                  <a:pt x="3221182" y="0"/>
                </a:lnTo>
                <a:lnTo>
                  <a:pt x="3221182" y="1610590"/>
                </a:lnTo>
                <a:lnTo>
                  <a:pt x="0" y="16105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4003088" y="4693506"/>
            <a:ext cx="3221182" cy="1610591"/>
          </a:xfrm>
          <a:custGeom>
            <a:avLst/>
            <a:gdLst/>
            <a:ahLst/>
            <a:cxnLst/>
            <a:rect r="r" b="b" t="t" l="l"/>
            <a:pathLst>
              <a:path h="1610591" w="3221182">
                <a:moveTo>
                  <a:pt x="0" y="0"/>
                </a:moveTo>
                <a:lnTo>
                  <a:pt x="3221182" y="0"/>
                </a:lnTo>
                <a:lnTo>
                  <a:pt x="3221182" y="1610590"/>
                </a:lnTo>
                <a:lnTo>
                  <a:pt x="0" y="16105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8710189" y="4693506"/>
            <a:ext cx="3221182" cy="1610591"/>
          </a:xfrm>
          <a:custGeom>
            <a:avLst/>
            <a:gdLst/>
            <a:ahLst/>
            <a:cxnLst/>
            <a:rect r="r" b="b" t="t" l="l"/>
            <a:pathLst>
              <a:path h="1610591" w="3221182">
                <a:moveTo>
                  <a:pt x="0" y="0"/>
                </a:moveTo>
                <a:lnTo>
                  <a:pt x="3221182" y="0"/>
                </a:lnTo>
                <a:lnTo>
                  <a:pt x="3221182" y="1610590"/>
                </a:lnTo>
                <a:lnTo>
                  <a:pt x="0" y="16105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56445" y="2156540"/>
            <a:ext cx="16286543" cy="76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50"/>
              </a:lnSpc>
            </a:pPr>
            <a:r>
              <a:rPr lang="en-US" sz="5000">
                <a:solidFill>
                  <a:srgbClr val="FF914D"/>
                </a:solidFill>
                <a:latin typeface="Courier Prime"/>
              </a:rPr>
              <a:t>Paleta de colores (Título desplegables) {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6445" y="8066362"/>
            <a:ext cx="11572872" cy="76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50"/>
              </a:lnSpc>
            </a:pPr>
            <a:r>
              <a:rPr lang="en-US" sz="5000">
                <a:solidFill>
                  <a:srgbClr val="FF914D"/>
                </a:solidFill>
                <a:latin typeface="Courier Prime"/>
              </a:rPr>
              <a:t>}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808383" y="7356419"/>
            <a:ext cx="1610591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ourier Prime"/>
              </a:rPr>
              <a:t>#fbadb9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61944" y="7356419"/>
            <a:ext cx="1610591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ourier Prime"/>
              </a:rPr>
              <a:t>#90d3f5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15485" y="7356419"/>
            <a:ext cx="1610591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ourier Prime"/>
              </a:rPr>
              <a:t>#92f7aa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869026" y="7356419"/>
            <a:ext cx="1610591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ourier Prime"/>
              </a:rPr>
              <a:t>#f9e087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479558" y="75279"/>
            <a:ext cx="3808442" cy="1613191"/>
            <a:chOff x="0" y="0"/>
            <a:chExt cx="5077922" cy="21509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79391" y="0"/>
              <a:ext cx="1319140" cy="1444537"/>
            </a:xfrm>
            <a:custGeom>
              <a:avLst/>
              <a:gdLst/>
              <a:ahLst/>
              <a:cxnLst/>
              <a:rect r="r" b="b" t="t" l="l"/>
              <a:pathLst>
                <a:path h="1444537" w="1319140">
                  <a:moveTo>
                    <a:pt x="0" y="0"/>
                  </a:moveTo>
                  <a:lnTo>
                    <a:pt x="1319140" y="0"/>
                  </a:lnTo>
                  <a:lnTo>
                    <a:pt x="1319140" y="1444537"/>
                  </a:lnTo>
                  <a:lnTo>
                    <a:pt x="0" y="1444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77195" t="-5305" r="-164124" b="-66587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1578049"/>
              <a:ext cx="5077922" cy="572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53"/>
                </a:lnSpc>
              </a:pPr>
              <a:r>
                <a:rPr lang="en-US" sz="2538">
                  <a:solidFill>
                    <a:srgbClr val="FFFFFF"/>
                  </a:solidFill>
                  <a:latin typeface="Arapey"/>
                </a:rPr>
                <a:t>Universidad De  Los Lagos 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819804" y="3451846"/>
            <a:ext cx="4508247" cy="4114800"/>
          </a:xfrm>
          <a:custGeom>
            <a:avLst/>
            <a:gdLst/>
            <a:ahLst/>
            <a:cxnLst/>
            <a:rect r="r" b="b" t="t" l="l"/>
            <a:pathLst>
              <a:path h="4114800" w="4508247">
                <a:moveTo>
                  <a:pt x="0" y="0"/>
                </a:moveTo>
                <a:lnTo>
                  <a:pt x="4508247" y="0"/>
                </a:lnTo>
                <a:lnTo>
                  <a:pt x="4508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5143500"/>
            <a:ext cx="5436511" cy="3182830"/>
          </a:xfrm>
          <a:custGeom>
            <a:avLst/>
            <a:gdLst/>
            <a:ahLst/>
            <a:cxnLst/>
            <a:rect r="r" b="b" t="t" l="l"/>
            <a:pathLst>
              <a:path h="3182830" w="5436511">
                <a:moveTo>
                  <a:pt x="0" y="0"/>
                </a:moveTo>
                <a:lnTo>
                  <a:pt x="5436511" y="0"/>
                </a:lnTo>
                <a:lnTo>
                  <a:pt x="5436511" y="3182830"/>
                </a:lnTo>
                <a:lnTo>
                  <a:pt x="0" y="31828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592146" y="4524693"/>
            <a:ext cx="3103708" cy="1228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80"/>
              </a:lnSpc>
            </a:pPr>
            <a:r>
              <a:rPr lang="en-US" sz="8000">
                <a:solidFill>
                  <a:srgbClr val="FF914D"/>
                </a:solidFill>
                <a:latin typeface="Courier Prime"/>
              </a:rPr>
              <a:t>Roles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19297" y="4047259"/>
            <a:ext cx="4264041" cy="4114800"/>
          </a:xfrm>
          <a:custGeom>
            <a:avLst/>
            <a:gdLst/>
            <a:ahLst/>
            <a:cxnLst/>
            <a:rect r="r" b="b" t="t" l="l"/>
            <a:pathLst>
              <a:path h="4114800" w="4264041">
                <a:moveTo>
                  <a:pt x="0" y="0"/>
                </a:moveTo>
                <a:lnTo>
                  <a:pt x="4264042" y="0"/>
                </a:lnTo>
                <a:lnTo>
                  <a:pt x="42640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579032" y="3428452"/>
            <a:ext cx="7448695" cy="1228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80"/>
              </a:lnSpc>
            </a:pPr>
            <a:r>
              <a:rPr lang="en-US" sz="8000">
                <a:solidFill>
                  <a:srgbClr val="FF914D"/>
                </a:solidFill>
                <a:latin typeface="Courier Prime"/>
              </a:rPr>
              <a:t>Introducción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4479558" y="75279"/>
            <a:ext cx="3808442" cy="1613191"/>
            <a:chOff x="0" y="0"/>
            <a:chExt cx="5077922" cy="215092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879391" y="0"/>
              <a:ext cx="1319140" cy="1444537"/>
            </a:xfrm>
            <a:custGeom>
              <a:avLst/>
              <a:gdLst/>
              <a:ahLst/>
              <a:cxnLst/>
              <a:rect r="r" b="b" t="t" l="l"/>
              <a:pathLst>
                <a:path h="1444537" w="1319140">
                  <a:moveTo>
                    <a:pt x="0" y="0"/>
                  </a:moveTo>
                  <a:lnTo>
                    <a:pt x="1319140" y="0"/>
                  </a:lnTo>
                  <a:lnTo>
                    <a:pt x="1319140" y="1444537"/>
                  </a:lnTo>
                  <a:lnTo>
                    <a:pt x="0" y="1444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77195" t="-5305" r="-164124" b="-66587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1578049"/>
              <a:ext cx="5077922" cy="572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53"/>
                </a:lnSpc>
              </a:pPr>
              <a:r>
                <a:rPr lang="en-US" sz="2538">
                  <a:solidFill>
                    <a:srgbClr val="FFFFFF"/>
                  </a:solidFill>
                  <a:latin typeface="Arapey"/>
                </a:rPr>
                <a:t>Universidad De  Los Lagos 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479558" y="75279"/>
            <a:ext cx="3808442" cy="1613191"/>
            <a:chOff x="0" y="0"/>
            <a:chExt cx="5077922" cy="21509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79391" y="0"/>
              <a:ext cx="1319140" cy="1444537"/>
            </a:xfrm>
            <a:custGeom>
              <a:avLst/>
              <a:gdLst/>
              <a:ahLst/>
              <a:cxnLst/>
              <a:rect r="r" b="b" t="t" l="l"/>
              <a:pathLst>
                <a:path h="1444537" w="1319140">
                  <a:moveTo>
                    <a:pt x="0" y="0"/>
                  </a:moveTo>
                  <a:lnTo>
                    <a:pt x="1319140" y="0"/>
                  </a:lnTo>
                  <a:lnTo>
                    <a:pt x="1319140" y="1444537"/>
                  </a:lnTo>
                  <a:lnTo>
                    <a:pt x="0" y="1444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77195" t="-5305" r="-164124" b="-66587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1578049"/>
              <a:ext cx="5077922" cy="572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53"/>
                </a:lnSpc>
              </a:pPr>
              <a:r>
                <a:rPr lang="en-US" sz="2538">
                  <a:solidFill>
                    <a:srgbClr val="FFFFFF"/>
                  </a:solidFill>
                  <a:latin typeface="Arapey"/>
                </a:rPr>
                <a:t>Universidad De  Los Lagos 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42950" y="1854338"/>
            <a:ext cx="17306925" cy="7238094"/>
            <a:chOff x="0" y="0"/>
            <a:chExt cx="6313613" cy="26404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13613" cy="2640476"/>
            </a:xfrm>
            <a:custGeom>
              <a:avLst/>
              <a:gdLst/>
              <a:ahLst/>
              <a:cxnLst/>
              <a:rect r="r" b="b" t="t" l="l"/>
              <a:pathLst>
                <a:path h="2640476" w="6313613">
                  <a:moveTo>
                    <a:pt x="0" y="0"/>
                  </a:moveTo>
                  <a:lnTo>
                    <a:pt x="6313613" y="0"/>
                  </a:lnTo>
                  <a:lnTo>
                    <a:pt x="6313613" y="2640476"/>
                  </a:lnTo>
                  <a:lnTo>
                    <a:pt x="0" y="2640476"/>
                  </a:lnTo>
                  <a:close/>
                </a:path>
              </a:pathLst>
            </a:custGeom>
            <a:solidFill>
              <a:srgbClr val="5B5B62"/>
            </a:solidFill>
          </p:spPr>
        </p:sp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2556597" y="2110627"/>
          <a:ext cx="13679632" cy="6725516"/>
        </p:xfrm>
        <a:graphic>
          <a:graphicData uri="http://schemas.openxmlformats.org/drawingml/2006/table">
            <a:tbl>
              <a:tblPr/>
              <a:tblGrid>
                <a:gridCol w="6839816"/>
                <a:gridCol w="6839816"/>
              </a:tblGrid>
              <a:tr h="113684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ourier Prime Bold"/>
                        </a:rPr>
                        <a:t>Joaquín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ourier Prime Bold"/>
                        </a:rPr>
                        <a:t>Francisco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</a:tr>
              <a:tr h="558867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ourier Prime"/>
                        </a:rPr>
                        <a:t>1) Diseño interfaces en Canva</a:t>
                      </a:r>
                      <a:endParaRPr lang="en-US" sz="1100"/>
                    </a:p>
                    <a:p>
                      <a:pPr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ourier Prime"/>
                        </a:rPr>
                        <a:t>2) Aplicar HTML</a:t>
                      </a:r>
                    </a:p>
                    <a:p>
                      <a:pPr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ourier Prime"/>
                        </a:rPr>
                        <a:t>3) Aplicar CSS</a:t>
                      </a:r>
                    </a:p>
                    <a:p>
                      <a:pPr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ourier Prime"/>
                        </a:rPr>
                        <a:t>4) Aplicar JS</a:t>
                      </a:r>
                    </a:p>
                    <a:p>
                      <a:pPr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ourier Prime"/>
                        </a:rPr>
                        <a:t>5) Insertar datos en la base de datos</a:t>
                      </a:r>
                    </a:p>
                    <a:p>
                      <a:pPr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ourier Prime"/>
                        </a:rPr>
                        <a:t>6) Desplegables “acordeón” al  adaptarse a pantalla de smartphone</a:t>
                      </a:r>
                    </a:p>
                    <a:p>
                      <a:pPr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ourier Prime"/>
                        </a:rPr>
                        <a:t>7) Agregar íconos </a:t>
                      </a:r>
                    </a:p>
                    <a:p>
                      <a:pPr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ourier Prime"/>
                        </a:rPr>
                        <a:t>8) Construcción de presentaciones en Canva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ourier Prime"/>
                        </a:rPr>
                        <a:t>1) Diseños de Wireframe</a:t>
                      </a:r>
                      <a:endParaRPr lang="en-US" sz="1100"/>
                    </a:p>
                    <a:p>
                      <a:pPr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ourier Prime"/>
                        </a:rPr>
                        <a:t>2) Aplicar HTML</a:t>
                      </a:r>
                    </a:p>
                    <a:p>
                      <a:pPr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ourier Prime"/>
                        </a:rPr>
                        <a:t>3) Aplicar JS</a:t>
                      </a:r>
                    </a:p>
                    <a:p>
                      <a:pPr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ourier Prime"/>
                        </a:rPr>
                        <a:t>4) Obtener datos de la base de datos para las tablas de puntajes</a:t>
                      </a:r>
                    </a:p>
                    <a:p>
                      <a:pPr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ourier Prime"/>
                        </a:rPr>
                        <a:t>5)Fondo animado para las interfaces</a:t>
                      </a:r>
                    </a:p>
                    <a:p>
                      <a:pPr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ourier Prime"/>
                        </a:rPr>
                        <a:t>6) Aplicar paleta de colores</a:t>
                      </a:r>
                    </a:p>
                    <a:p>
                      <a:pPr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ourier Prime"/>
                        </a:rPr>
                        <a:t>7) Construcción de presentaciones en Canva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742950" y="445770"/>
            <a:ext cx="10044769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</a:rPr>
              <a:t>Roles {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1868" y="9277350"/>
            <a:ext cx="702165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</a:rPr>
              <a:t>}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479558" y="75279"/>
            <a:ext cx="3808442" cy="1613191"/>
            <a:chOff x="0" y="0"/>
            <a:chExt cx="5077922" cy="21509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79391" y="0"/>
              <a:ext cx="1319140" cy="1444537"/>
            </a:xfrm>
            <a:custGeom>
              <a:avLst/>
              <a:gdLst/>
              <a:ahLst/>
              <a:cxnLst/>
              <a:rect r="r" b="b" t="t" l="l"/>
              <a:pathLst>
                <a:path h="1444537" w="1319140">
                  <a:moveTo>
                    <a:pt x="0" y="0"/>
                  </a:moveTo>
                  <a:lnTo>
                    <a:pt x="1319140" y="0"/>
                  </a:lnTo>
                  <a:lnTo>
                    <a:pt x="1319140" y="1444537"/>
                  </a:lnTo>
                  <a:lnTo>
                    <a:pt x="0" y="1444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77195" t="-5305" r="-164124" b="-66587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1578049"/>
              <a:ext cx="5077922" cy="572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53"/>
                </a:lnSpc>
              </a:pPr>
              <a:r>
                <a:rPr lang="en-US" sz="2538">
                  <a:solidFill>
                    <a:srgbClr val="FFFFFF"/>
                  </a:solidFill>
                  <a:latin typeface="Arapey"/>
                </a:rPr>
                <a:t>Universidad De  Los Lagos 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037195" y="5143500"/>
            <a:ext cx="4764505" cy="4114800"/>
          </a:xfrm>
          <a:custGeom>
            <a:avLst/>
            <a:gdLst/>
            <a:ahLst/>
            <a:cxnLst/>
            <a:rect r="r" b="b" t="t" l="l"/>
            <a:pathLst>
              <a:path h="4114800" w="4764505">
                <a:moveTo>
                  <a:pt x="0" y="0"/>
                </a:moveTo>
                <a:lnTo>
                  <a:pt x="4764505" y="0"/>
                </a:lnTo>
                <a:lnTo>
                  <a:pt x="47645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11727" y="8099298"/>
            <a:ext cx="3773659" cy="247003"/>
          </a:xfrm>
          <a:custGeom>
            <a:avLst/>
            <a:gdLst/>
            <a:ahLst/>
            <a:cxnLst/>
            <a:rect r="r" b="b" t="t" l="l"/>
            <a:pathLst>
              <a:path h="247003" w="3773659">
                <a:moveTo>
                  <a:pt x="0" y="0"/>
                </a:moveTo>
                <a:lnTo>
                  <a:pt x="3773660" y="0"/>
                </a:lnTo>
                <a:lnTo>
                  <a:pt x="3773660" y="247003"/>
                </a:lnTo>
                <a:lnTo>
                  <a:pt x="0" y="2470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5735782"/>
            <a:ext cx="1579054" cy="4114800"/>
          </a:xfrm>
          <a:custGeom>
            <a:avLst/>
            <a:gdLst/>
            <a:ahLst/>
            <a:cxnLst/>
            <a:rect r="r" b="b" t="t" l="l"/>
            <a:pathLst>
              <a:path h="4114800" w="1579054">
                <a:moveTo>
                  <a:pt x="0" y="0"/>
                </a:moveTo>
                <a:lnTo>
                  <a:pt x="1579054" y="0"/>
                </a:lnTo>
                <a:lnTo>
                  <a:pt x="157905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003766" y="3541453"/>
            <a:ext cx="12280468" cy="2456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80"/>
              </a:lnSpc>
            </a:pPr>
            <a:r>
              <a:rPr lang="en-US" sz="8000">
                <a:solidFill>
                  <a:srgbClr val="FF914D"/>
                </a:solidFill>
                <a:latin typeface="Courier Prime"/>
              </a:rPr>
              <a:t>Implementación de la </a:t>
            </a:r>
          </a:p>
          <a:p>
            <a:pPr>
              <a:lnSpc>
                <a:spcPts val="9680"/>
              </a:lnSpc>
            </a:pPr>
            <a:r>
              <a:rPr lang="en-US" sz="8000">
                <a:solidFill>
                  <a:srgbClr val="FF914D"/>
                </a:solidFill>
                <a:latin typeface="Courier Prime"/>
              </a:rPr>
              <a:t>WebApp 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92960" y="5744462"/>
            <a:ext cx="5734751" cy="3513838"/>
          </a:xfrm>
          <a:custGeom>
            <a:avLst/>
            <a:gdLst/>
            <a:ahLst/>
            <a:cxnLst/>
            <a:rect r="r" b="b" t="t" l="l"/>
            <a:pathLst>
              <a:path h="3513838" w="5734751">
                <a:moveTo>
                  <a:pt x="0" y="0"/>
                </a:moveTo>
                <a:lnTo>
                  <a:pt x="5734751" y="0"/>
                </a:lnTo>
                <a:lnTo>
                  <a:pt x="5734751" y="3513838"/>
                </a:lnTo>
                <a:lnTo>
                  <a:pt x="0" y="3513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2950" y="445770"/>
            <a:ext cx="10044769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</a:rPr>
              <a:t>Implementación de la WebApp {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91868" y="9277350"/>
            <a:ext cx="702165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</a:rPr>
              <a:t>}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92960" y="1535545"/>
            <a:ext cx="11572872" cy="76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50"/>
              </a:lnSpc>
            </a:pPr>
            <a:r>
              <a:rPr lang="en-US" sz="5000">
                <a:solidFill>
                  <a:srgbClr val="FF914D"/>
                </a:solidFill>
                <a:latin typeface="Courier Prime"/>
              </a:rPr>
              <a:t>Mostrar_Código();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92960" y="2469861"/>
            <a:ext cx="11572872" cy="76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50"/>
              </a:lnSpc>
            </a:pPr>
            <a:r>
              <a:rPr lang="en-US" sz="5000">
                <a:solidFill>
                  <a:srgbClr val="FF914D"/>
                </a:solidFill>
                <a:latin typeface="Courier Prime"/>
              </a:rPr>
              <a:t>Mostrar_Funcionamiento();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92960" y="3358623"/>
            <a:ext cx="16040963" cy="2252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50"/>
              </a:lnSpc>
            </a:pPr>
            <a:r>
              <a:rPr lang="en-US" sz="5000">
                <a:solidFill>
                  <a:srgbClr val="FF914D"/>
                </a:solidFill>
                <a:latin typeface="Courier Prime"/>
              </a:rPr>
              <a:t>Mostrar_repositorio();</a:t>
            </a:r>
          </a:p>
          <a:p>
            <a:pPr>
              <a:lnSpc>
                <a:spcPts val="6050"/>
              </a:lnSpc>
            </a:pPr>
          </a:p>
          <a:p>
            <a:pPr>
              <a:lnSpc>
                <a:spcPts val="2904"/>
              </a:lnSpc>
            </a:pPr>
            <a:r>
              <a:rPr lang="en-US" sz="2400">
                <a:solidFill>
                  <a:srgbClr val="FFFFFF"/>
                </a:solidFill>
                <a:latin typeface="Courier Prime"/>
              </a:rPr>
              <a:t>Repositorio: https://github.com/JoaquinPicazo/TecnologiasWeb2023/tree/main/WEB/Integrador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4479558" y="75279"/>
            <a:ext cx="3808442" cy="1613191"/>
            <a:chOff x="0" y="0"/>
            <a:chExt cx="5077922" cy="215092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879391" y="0"/>
              <a:ext cx="1319140" cy="1444537"/>
            </a:xfrm>
            <a:custGeom>
              <a:avLst/>
              <a:gdLst/>
              <a:ahLst/>
              <a:cxnLst/>
              <a:rect r="r" b="b" t="t" l="l"/>
              <a:pathLst>
                <a:path h="1444537" w="1319140">
                  <a:moveTo>
                    <a:pt x="0" y="0"/>
                  </a:moveTo>
                  <a:lnTo>
                    <a:pt x="1319140" y="0"/>
                  </a:lnTo>
                  <a:lnTo>
                    <a:pt x="1319140" y="1444537"/>
                  </a:lnTo>
                  <a:lnTo>
                    <a:pt x="0" y="1444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77195" t="-5305" r="-164124" b="-66587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1578049"/>
              <a:ext cx="5077922" cy="572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53"/>
                </a:lnSpc>
              </a:pPr>
              <a:r>
                <a:rPr lang="en-US" sz="2538">
                  <a:solidFill>
                    <a:srgbClr val="FFFFFF"/>
                  </a:solidFill>
                  <a:latin typeface="Arapey"/>
                </a:rPr>
                <a:t>Universidad De  Los Lagos </a:t>
              </a:r>
            </a:p>
          </p:txBody>
        </p:sp>
      </p:grp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658199" y="2592602"/>
            <a:ext cx="10971603" cy="510179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036707" y="4325780"/>
            <a:ext cx="6922367" cy="1228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80"/>
              </a:lnSpc>
            </a:pPr>
            <a:r>
              <a:rPr lang="en-US" sz="8000">
                <a:solidFill>
                  <a:srgbClr val="FF914D"/>
                </a:solidFill>
                <a:latin typeface="Courier Prime"/>
              </a:rPr>
              <a:t>Conclusión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4479558" y="75279"/>
            <a:ext cx="3808442" cy="1613191"/>
            <a:chOff x="0" y="0"/>
            <a:chExt cx="5077922" cy="215092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879391" y="0"/>
              <a:ext cx="1319140" cy="1444537"/>
            </a:xfrm>
            <a:custGeom>
              <a:avLst/>
              <a:gdLst/>
              <a:ahLst/>
              <a:cxnLst/>
              <a:rect r="r" b="b" t="t" l="l"/>
              <a:pathLst>
                <a:path h="1444537" w="1319140">
                  <a:moveTo>
                    <a:pt x="0" y="0"/>
                  </a:moveTo>
                  <a:lnTo>
                    <a:pt x="1319140" y="0"/>
                  </a:lnTo>
                  <a:lnTo>
                    <a:pt x="1319140" y="1444537"/>
                  </a:lnTo>
                  <a:lnTo>
                    <a:pt x="0" y="1444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77195" t="-5305" r="-164124" b="-66587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1578049"/>
              <a:ext cx="5077922" cy="572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53"/>
                </a:lnSpc>
              </a:pPr>
              <a:r>
                <a:rPr lang="en-US" sz="2538">
                  <a:solidFill>
                    <a:srgbClr val="FFFFFF"/>
                  </a:solidFill>
                  <a:latin typeface="Arapey"/>
                </a:rPr>
                <a:t>Universidad De  Los Lagos 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479558" y="75279"/>
            <a:ext cx="3808442" cy="1613191"/>
            <a:chOff x="0" y="0"/>
            <a:chExt cx="5077922" cy="21509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79391" y="0"/>
              <a:ext cx="1319140" cy="1444537"/>
            </a:xfrm>
            <a:custGeom>
              <a:avLst/>
              <a:gdLst/>
              <a:ahLst/>
              <a:cxnLst/>
              <a:rect r="r" b="b" t="t" l="l"/>
              <a:pathLst>
                <a:path h="1444537" w="1319140">
                  <a:moveTo>
                    <a:pt x="0" y="0"/>
                  </a:moveTo>
                  <a:lnTo>
                    <a:pt x="1319140" y="0"/>
                  </a:lnTo>
                  <a:lnTo>
                    <a:pt x="1319140" y="1444537"/>
                  </a:lnTo>
                  <a:lnTo>
                    <a:pt x="0" y="1444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77195" t="-5305" r="-164124" b="-66587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1578049"/>
              <a:ext cx="5077922" cy="572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53"/>
                </a:lnSpc>
              </a:pPr>
              <a:r>
                <a:rPr lang="en-US" sz="2538">
                  <a:solidFill>
                    <a:srgbClr val="FFFFFF"/>
                  </a:solidFill>
                  <a:latin typeface="Arapey"/>
                </a:rPr>
                <a:t>Universidad De  Los Lagos 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79268" y="2094893"/>
            <a:ext cx="11140590" cy="7019925"/>
            <a:chOff x="0" y="0"/>
            <a:chExt cx="2934147" cy="18488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34147" cy="1848869"/>
            </a:xfrm>
            <a:custGeom>
              <a:avLst/>
              <a:gdLst/>
              <a:ahLst/>
              <a:cxnLst/>
              <a:rect r="r" b="b" t="t" l="l"/>
              <a:pathLst>
                <a:path h="1848869" w="2934147">
                  <a:moveTo>
                    <a:pt x="0" y="0"/>
                  </a:moveTo>
                  <a:lnTo>
                    <a:pt x="2934147" y="0"/>
                  </a:lnTo>
                  <a:lnTo>
                    <a:pt x="2934147" y="1848869"/>
                  </a:lnTo>
                  <a:lnTo>
                    <a:pt x="0" y="1848869"/>
                  </a:lnTo>
                  <a:close/>
                </a:path>
              </a:pathLst>
            </a:custGeom>
            <a:solidFill>
              <a:srgbClr val="2D2D3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934147" cy="1886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044515" y="5625244"/>
            <a:ext cx="3747194" cy="3489574"/>
          </a:xfrm>
          <a:custGeom>
            <a:avLst/>
            <a:gdLst/>
            <a:ahLst/>
            <a:cxnLst/>
            <a:rect r="r" b="b" t="t" l="l"/>
            <a:pathLst>
              <a:path h="3489574" w="3747194">
                <a:moveTo>
                  <a:pt x="0" y="0"/>
                </a:moveTo>
                <a:lnTo>
                  <a:pt x="3747194" y="0"/>
                </a:lnTo>
                <a:lnTo>
                  <a:pt x="3747194" y="3489574"/>
                </a:lnTo>
                <a:lnTo>
                  <a:pt x="0" y="34895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870673" y="2094893"/>
            <a:ext cx="6230885" cy="3409084"/>
            <a:chOff x="0" y="0"/>
            <a:chExt cx="1641056" cy="8978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1056" cy="897866"/>
            </a:xfrm>
            <a:custGeom>
              <a:avLst/>
              <a:gdLst/>
              <a:ahLst/>
              <a:cxnLst/>
              <a:rect r="r" b="b" t="t" l="l"/>
              <a:pathLst>
                <a:path h="897866" w="1641056">
                  <a:moveTo>
                    <a:pt x="0" y="0"/>
                  </a:moveTo>
                  <a:lnTo>
                    <a:pt x="1641056" y="0"/>
                  </a:lnTo>
                  <a:lnTo>
                    <a:pt x="1641056" y="897866"/>
                  </a:lnTo>
                  <a:lnTo>
                    <a:pt x="0" y="897866"/>
                  </a:lnTo>
                  <a:close/>
                </a:path>
              </a:pathLst>
            </a:custGeom>
            <a:solidFill>
              <a:srgbClr val="2D2D3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641056" cy="9359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692152" y="2085368"/>
            <a:ext cx="510652" cy="472353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561109" y="445770"/>
            <a:ext cx="7031406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</a:rPr>
              <a:t>Conclusión {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61109" y="9436763"/>
            <a:ext cx="7031406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</a:rPr>
              <a:t>}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84860" y="2714590"/>
            <a:ext cx="10729406" cy="5732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64"/>
              </a:lnSpc>
            </a:pPr>
            <a:r>
              <a:rPr lang="en-US" sz="2400">
                <a:solidFill>
                  <a:srgbClr val="FFFFFF"/>
                </a:solidFill>
                <a:latin typeface="Courier Prime"/>
              </a:rPr>
              <a:t>Se lograron los 4 características principales. Es decir, en cada partida las cartas se ubican en lugares diferentes y aleatorios, al hacer clic para voltear una carta se genera una animación de volteo, se hace seguimiento del puntaje y el tiempo y existen 3 dificultades con reglas diferentes.</a:t>
            </a:r>
          </a:p>
          <a:p>
            <a:pPr>
              <a:lnSpc>
                <a:spcPts val="3264"/>
              </a:lnSpc>
            </a:pPr>
          </a:p>
          <a:p>
            <a:pPr>
              <a:lnSpc>
                <a:spcPts val="3264"/>
              </a:lnSpc>
            </a:pPr>
            <a:r>
              <a:rPr lang="en-US" sz="2400">
                <a:solidFill>
                  <a:srgbClr val="FFFFFF"/>
                </a:solidFill>
                <a:latin typeface="Courier Prime"/>
              </a:rPr>
              <a:t>También se logra tanto insertar como obtener los datos de los jugadores ganadores haciendo uso de la Base de Datos.</a:t>
            </a:r>
          </a:p>
          <a:p>
            <a:pPr>
              <a:lnSpc>
                <a:spcPts val="3264"/>
              </a:lnSpc>
            </a:pPr>
          </a:p>
          <a:p>
            <a:pPr>
              <a:lnSpc>
                <a:spcPts val="3264"/>
              </a:lnSpc>
            </a:pPr>
            <a:r>
              <a:rPr lang="en-US" sz="2400">
                <a:solidFill>
                  <a:srgbClr val="FFFFFF"/>
                </a:solidFill>
                <a:latin typeface="Courier Prime"/>
              </a:rPr>
              <a:t>Las acciones de la WebApp funcionan (botones, inputs, guardado de datos, etc...).</a:t>
            </a:r>
          </a:p>
          <a:p>
            <a:pPr>
              <a:lnSpc>
                <a:spcPts val="3264"/>
              </a:lnSpc>
            </a:pPr>
          </a:p>
          <a:p>
            <a:pPr>
              <a:lnSpc>
                <a:spcPts val="3264"/>
              </a:lnSpc>
            </a:pPr>
            <a:r>
              <a:rPr lang="en-US" sz="2400">
                <a:solidFill>
                  <a:srgbClr val="FFFFFF"/>
                </a:solidFill>
                <a:latin typeface="Courier Prime"/>
              </a:rPr>
              <a:t>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072974" y="2244678"/>
            <a:ext cx="4489182" cy="3275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64"/>
              </a:lnSpc>
            </a:pPr>
            <a:r>
              <a:rPr lang="en-US" sz="2400">
                <a:solidFill>
                  <a:srgbClr val="FFFFFF"/>
                </a:solidFill>
                <a:latin typeface="Courier Prime"/>
              </a:rPr>
              <a:t>Ubicación aleatoria</a:t>
            </a:r>
          </a:p>
          <a:p>
            <a:pPr>
              <a:lnSpc>
                <a:spcPts val="3264"/>
              </a:lnSpc>
            </a:pPr>
          </a:p>
          <a:p>
            <a:pPr>
              <a:lnSpc>
                <a:spcPts val="3264"/>
              </a:lnSpc>
            </a:pPr>
            <a:r>
              <a:rPr lang="en-US" sz="2400">
                <a:solidFill>
                  <a:srgbClr val="FFFFFF"/>
                </a:solidFill>
                <a:latin typeface="Courier Prime"/>
              </a:rPr>
              <a:t>Animación de volteo</a:t>
            </a:r>
          </a:p>
          <a:p>
            <a:pPr>
              <a:lnSpc>
                <a:spcPts val="3264"/>
              </a:lnSpc>
            </a:pPr>
          </a:p>
          <a:p>
            <a:pPr>
              <a:lnSpc>
                <a:spcPts val="3264"/>
              </a:lnSpc>
            </a:pPr>
            <a:r>
              <a:rPr lang="en-US" sz="2400">
                <a:solidFill>
                  <a:srgbClr val="FFFFFF"/>
                </a:solidFill>
                <a:latin typeface="Courier Prime"/>
              </a:rPr>
              <a:t>Seguimiento puntuación y tiempo</a:t>
            </a:r>
          </a:p>
          <a:p>
            <a:pPr>
              <a:lnSpc>
                <a:spcPts val="3264"/>
              </a:lnSpc>
            </a:pPr>
          </a:p>
          <a:p>
            <a:pPr>
              <a:lnSpc>
                <a:spcPts val="3264"/>
              </a:lnSpc>
            </a:pPr>
            <a:r>
              <a:rPr lang="en-US" sz="2400">
                <a:solidFill>
                  <a:srgbClr val="FFFFFF"/>
                </a:solidFill>
                <a:latin typeface="Courier Prime"/>
              </a:rPr>
              <a:t>Diferentes dificultades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692152" y="2881139"/>
            <a:ext cx="510652" cy="472353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590731" y="3944319"/>
            <a:ext cx="510652" cy="472353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383779" y="4945423"/>
            <a:ext cx="510652" cy="47235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458578" cy="10389870"/>
            <a:chOff x="0" y="0"/>
            <a:chExt cx="6733739" cy="37902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733739" cy="3790253"/>
            </a:xfrm>
            <a:custGeom>
              <a:avLst/>
              <a:gdLst/>
              <a:ahLst/>
              <a:cxnLst/>
              <a:rect r="r" b="b" t="t" l="l"/>
              <a:pathLst>
                <a:path h="3790253" w="6733739">
                  <a:moveTo>
                    <a:pt x="0" y="0"/>
                  </a:moveTo>
                  <a:lnTo>
                    <a:pt x="6733739" y="0"/>
                  </a:lnTo>
                  <a:lnTo>
                    <a:pt x="6733739" y="3790253"/>
                  </a:lnTo>
                  <a:lnTo>
                    <a:pt x="0" y="3790253"/>
                  </a:lnTo>
                  <a:close/>
                </a:path>
              </a:pathLst>
            </a:custGeom>
            <a:solidFill>
              <a:srgbClr val="2D2D3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79268" y="1280987"/>
            <a:ext cx="11140590" cy="7783223"/>
            <a:chOff x="0" y="0"/>
            <a:chExt cx="2934147" cy="204990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34147" cy="2049902"/>
            </a:xfrm>
            <a:custGeom>
              <a:avLst/>
              <a:gdLst/>
              <a:ahLst/>
              <a:cxnLst/>
              <a:rect r="r" b="b" t="t" l="l"/>
              <a:pathLst>
                <a:path h="2049902" w="2934147">
                  <a:moveTo>
                    <a:pt x="0" y="0"/>
                  </a:moveTo>
                  <a:lnTo>
                    <a:pt x="2934147" y="0"/>
                  </a:lnTo>
                  <a:lnTo>
                    <a:pt x="2934147" y="2049902"/>
                  </a:lnTo>
                  <a:lnTo>
                    <a:pt x="0" y="2049902"/>
                  </a:lnTo>
                  <a:close/>
                </a:path>
              </a:pathLst>
            </a:custGeom>
            <a:solidFill>
              <a:srgbClr val="20232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934147" cy="20880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84860" y="1485519"/>
            <a:ext cx="10729406" cy="7780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64"/>
              </a:lnSpc>
            </a:pPr>
            <a:r>
              <a:rPr lang="en-US" sz="2400">
                <a:solidFill>
                  <a:srgbClr val="FFFFFF"/>
                </a:solidFill>
                <a:latin typeface="Courier Prime"/>
              </a:rPr>
              <a:t>El uso de tecnologías como HTML, CSS y JS permiten crear una infinidad de cosas. </a:t>
            </a:r>
          </a:p>
          <a:p>
            <a:pPr>
              <a:lnSpc>
                <a:spcPts val="3264"/>
              </a:lnSpc>
            </a:pPr>
            <a:r>
              <a:rPr lang="en-US" sz="2400">
                <a:solidFill>
                  <a:srgbClr val="FFFFFF"/>
                </a:solidFill>
                <a:latin typeface="Courier Prime"/>
              </a:rPr>
              <a:t>En este caso, desarrollamos el clásico juego del memorice, en el cual tenemos 4 características clave que cumplir, las cuales veremos en breve.</a:t>
            </a:r>
          </a:p>
          <a:p>
            <a:pPr>
              <a:lnSpc>
                <a:spcPts val="3264"/>
              </a:lnSpc>
            </a:pPr>
          </a:p>
          <a:p>
            <a:pPr>
              <a:lnSpc>
                <a:spcPts val="3264"/>
              </a:lnSpc>
            </a:pPr>
            <a:r>
              <a:rPr lang="en-US" sz="2400">
                <a:solidFill>
                  <a:srgbClr val="FFFFFF"/>
                </a:solidFill>
                <a:latin typeface="Courier Prime"/>
              </a:rPr>
              <a:t>Jugar al memorice es beneficioso para la concentración y memoria porque mejora la  retención de información. Además, es entretenido y es para todas las edades, lo cual significa que tiene un gran alcance en los usuarios.</a:t>
            </a:r>
          </a:p>
          <a:p>
            <a:pPr>
              <a:lnSpc>
                <a:spcPts val="3264"/>
              </a:lnSpc>
            </a:pPr>
          </a:p>
          <a:p>
            <a:pPr>
              <a:lnSpc>
                <a:spcPts val="3264"/>
              </a:lnSpc>
            </a:pPr>
            <a:r>
              <a:rPr lang="en-US" sz="2400">
                <a:solidFill>
                  <a:srgbClr val="FFFFFF"/>
                </a:solidFill>
                <a:latin typeface="Courier Prime"/>
              </a:rPr>
              <a:t>Nuestro diseño y colores está pensado para que sea atractivo y fácil de usar para el jugador, al mismo tiempo buscando que no llegue a sobrecargar de información.</a:t>
            </a:r>
          </a:p>
          <a:p>
            <a:pPr>
              <a:lnSpc>
                <a:spcPts val="3264"/>
              </a:lnSpc>
            </a:pPr>
          </a:p>
          <a:p>
            <a:pPr>
              <a:lnSpc>
                <a:spcPts val="3264"/>
              </a:lnSpc>
            </a:pPr>
            <a:r>
              <a:rPr lang="en-US" sz="2400">
                <a:solidFill>
                  <a:srgbClr val="FFFFFF"/>
                </a:solidFill>
                <a:latin typeface="Courier Prime"/>
              </a:rPr>
              <a:t>Los cambios en del diseño que mostraremos más adelante fueron pensados en mejorar los puntos mencionados anteriormente.</a:t>
            </a:r>
          </a:p>
          <a:p>
            <a:pPr>
              <a:lnSpc>
                <a:spcPts val="3264"/>
              </a:lnSpc>
            </a:pPr>
            <a:r>
              <a:rPr lang="en-US" sz="2400">
                <a:solidFill>
                  <a:srgbClr val="FFFFFF"/>
                </a:solidFill>
                <a:latin typeface="Courier Prime"/>
              </a:rPr>
              <a:t>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682172" y="3037980"/>
            <a:ext cx="6398010" cy="4589219"/>
          </a:xfrm>
          <a:custGeom>
            <a:avLst/>
            <a:gdLst/>
            <a:ahLst/>
            <a:cxnLst/>
            <a:rect r="r" b="b" t="t" l="l"/>
            <a:pathLst>
              <a:path h="4589219" w="6398010">
                <a:moveTo>
                  <a:pt x="0" y="0"/>
                </a:moveTo>
                <a:lnTo>
                  <a:pt x="6398010" y="0"/>
                </a:lnTo>
                <a:lnTo>
                  <a:pt x="6398010" y="4589219"/>
                </a:lnTo>
                <a:lnTo>
                  <a:pt x="0" y="45892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61109" y="445770"/>
            <a:ext cx="7031406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</a:rPr>
              <a:t>Introducción {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1871" y="9277350"/>
            <a:ext cx="7031406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</a:rPr>
              <a:t>}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4479558" y="75279"/>
            <a:ext cx="3808442" cy="1613191"/>
            <a:chOff x="0" y="0"/>
            <a:chExt cx="5077922" cy="215092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879391" y="0"/>
              <a:ext cx="1319140" cy="1444537"/>
            </a:xfrm>
            <a:custGeom>
              <a:avLst/>
              <a:gdLst/>
              <a:ahLst/>
              <a:cxnLst/>
              <a:rect r="r" b="b" t="t" l="l"/>
              <a:pathLst>
                <a:path h="1444537" w="1319140">
                  <a:moveTo>
                    <a:pt x="0" y="0"/>
                  </a:moveTo>
                  <a:lnTo>
                    <a:pt x="1319140" y="0"/>
                  </a:lnTo>
                  <a:lnTo>
                    <a:pt x="1319140" y="1444537"/>
                  </a:lnTo>
                  <a:lnTo>
                    <a:pt x="0" y="1444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77195" t="-5305" r="-164124" b="-66587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1578049"/>
              <a:ext cx="5077922" cy="572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53"/>
                </a:lnSpc>
              </a:pPr>
              <a:r>
                <a:rPr lang="en-US" sz="2538">
                  <a:solidFill>
                    <a:srgbClr val="FFFFFF"/>
                  </a:solidFill>
                  <a:latin typeface="Arapey"/>
                </a:rPr>
                <a:t>Universidad De  Los Lagos 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39550" y="3106882"/>
            <a:ext cx="5834361" cy="5976298"/>
          </a:xfrm>
          <a:custGeom>
            <a:avLst/>
            <a:gdLst/>
            <a:ahLst/>
            <a:cxnLst/>
            <a:rect r="r" b="b" t="t" l="l"/>
            <a:pathLst>
              <a:path h="5976298" w="5834361">
                <a:moveTo>
                  <a:pt x="0" y="0"/>
                </a:moveTo>
                <a:lnTo>
                  <a:pt x="5834361" y="0"/>
                </a:lnTo>
                <a:lnTo>
                  <a:pt x="5834361" y="5976298"/>
                </a:lnTo>
                <a:lnTo>
                  <a:pt x="0" y="5976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514089" y="1878792"/>
            <a:ext cx="5259822" cy="1228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80"/>
              </a:lnSpc>
            </a:pPr>
            <a:r>
              <a:rPr lang="en-US" sz="8000">
                <a:solidFill>
                  <a:srgbClr val="FF914D"/>
                </a:solidFill>
                <a:latin typeface="Courier Prime"/>
              </a:rPr>
              <a:t>Problema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4479558" y="75279"/>
            <a:ext cx="3808442" cy="1613191"/>
            <a:chOff x="0" y="0"/>
            <a:chExt cx="5077922" cy="215092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879391" y="0"/>
              <a:ext cx="1319140" cy="1444537"/>
            </a:xfrm>
            <a:custGeom>
              <a:avLst/>
              <a:gdLst/>
              <a:ahLst/>
              <a:cxnLst/>
              <a:rect r="r" b="b" t="t" l="l"/>
              <a:pathLst>
                <a:path h="1444537" w="1319140">
                  <a:moveTo>
                    <a:pt x="0" y="0"/>
                  </a:moveTo>
                  <a:lnTo>
                    <a:pt x="1319140" y="0"/>
                  </a:lnTo>
                  <a:lnTo>
                    <a:pt x="1319140" y="1444537"/>
                  </a:lnTo>
                  <a:lnTo>
                    <a:pt x="0" y="1444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77195" t="-5305" r="-164124" b="-66587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1578049"/>
              <a:ext cx="5077922" cy="572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53"/>
                </a:lnSpc>
              </a:pPr>
              <a:r>
                <a:rPr lang="en-US" sz="2538">
                  <a:solidFill>
                    <a:srgbClr val="FFFFFF"/>
                  </a:solidFill>
                  <a:latin typeface="Arapey"/>
                </a:rPr>
                <a:t>Universidad De  Los Lagos 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7200" y="2230755"/>
            <a:ext cx="17306925" cy="7238094"/>
            <a:chOff x="0" y="0"/>
            <a:chExt cx="6313613" cy="26404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13613" cy="2640476"/>
            </a:xfrm>
            <a:custGeom>
              <a:avLst/>
              <a:gdLst/>
              <a:ahLst/>
              <a:cxnLst/>
              <a:rect r="r" b="b" t="t" l="l"/>
              <a:pathLst>
                <a:path h="2640476" w="6313613">
                  <a:moveTo>
                    <a:pt x="0" y="0"/>
                  </a:moveTo>
                  <a:lnTo>
                    <a:pt x="6313613" y="0"/>
                  </a:lnTo>
                  <a:lnTo>
                    <a:pt x="6313613" y="2640476"/>
                  </a:lnTo>
                  <a:lnTo>
                    <a:pt x="0" y="2640476"/>
                  </a:lnTo>
                  <a:close/>
                </a:path>
              </a:pathLst>
            </a:custGeom>
            <a:solidFill>
              <a:srgbClr val="2D2D35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6339624" y="5143500"/>
            <a:ext cx="5608752" cy="3393295"/>
          </a:xfrm>
          <a:custGeom>
            <a:avLst/>
            <a:gdLst/>
            <a:ahLst/>
            <a:cxnLst/>
            <a:rect r="r" b="b" t="t" l="l"/>
            <a:pathLst>
              <a:path h="3393295" w="5608752">
                <a:moveTo>
                  <a:pt x="0" y="0"/>
                </a:moveTo>
                <a:lnTo>
                  <a:pt x="5608752" y="0"/>
                </a:lnTo>
                <a:lnTo>
                  <a:pt x="5608752" y="3393295"/>
                </a:lnTo>
                <a:lnTo>
                  <a:pt x="0" y="33932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81323" y="499110"/>
            <a:ext cx="7031406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</a:rPr>
              <a:t>Problema {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0373" y="2583321"/>
            <a:ext cx="8238839" cy="76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50"/>
              </a:lnSpc>
            </a:pPr>
            <a:r>
              <a:rPr lang="en-US" sz="5000">
                <a:solidFill>
                  <a:srgbClr val="FF914D"/>
                </a:solidFill>
                <a:latin typeface="Courier Prime"/>
              </a:rPr>
              <a:t>Juego de memorice(){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35783" y="3665790"/>
            <a:ext cx="16016435" cy="1825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04"/>
              </a:lnSpc>
            </a:pPr>
            <a:r>
              <a:rPr lang="en-US" sz="2400">
                <a:solidFill>
                  <a:srgbClr val="FFFFFF"/>
                </a:solidFill>
                <a:latin typeface="Courier Prime"/>
              </a:rPr>
              <a:t>Desarrollar un juego de memoria clásico en el que los jugadores deben hacer clic en cartas para encontrar parejas iguales. Las cartas se distribuyen boca abajo y se voltean cuando se hace clic en ellas.</a:t>
            </a:r>
          </a:p>
          <a:p>
            <a:pPr>
              <a:lnSpc>
                <a:spcPts val="2904"/>
              </a:lnSpc>
            </a:pPr>
          </a:p>
          <a:p>
            <a:pPr>
              <a:lnSpc>
                <a:spcPts val="2904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14673" y="8747959"/>
            <a:ext cx="8238839" cy="76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50"/>
              </a:lnSpc>
            </a:pPr>
            <a:r>
              <a:rPr lang="en-US" sz="5000">
                <a:solidFill>
                  <a:srgbClr val="FF914D"/>
                </a:solidFill>
                <a:latin typeface="Courier Prime"/>
              </a:rPr>
              <a:t>}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0373" y="9704070"/>
            <a:ext cx="7031406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</a:rPr>
              <a:t>}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4479558" y="75279"/>
            <a:ext cx="3808442" cy="1613191"/>
            <a:chOff x="0" y="0"/>
            <a:chExt cx="5077922" cy="215092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879391" y="0"/>
              <a:ext cx="1319140" cy="1444537"/>
            </a:xfrm>
            <a:custGeom>
              <a:avLst/>
              <a:gdLst/>
              <a:ahLst/>
              <a:cxnLst/>
              <a:rect r="r" b="b" t="t" l="l"/>
              <a:pathLst>
                <a:path h="1444537" w="1319140">
                  <a:moveTo>
                    <a:pt x="0" y="0"/>
                  </a:moveTo>
                  <a:lnTo>
                    <a:pt x="1319140" y="0"/>
                  </a:lnTo>
                  <a:lnTo>
                    <a:pt x="1319140" y="1444537"/>
                  </a:lnTo>
                  <a:lnTo>
                    <a:pt x="0" y="1444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77195" t="-5305" r="-164124" b="-66587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1578049"/>
              <a:ext cx="5077922" cy="572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53"/>
                </a:lnSpc>
              </a:pPr>
              <a:r>
                <a:rPr lang="en-US" sz="2538">
                  <a:solidFill>
                    <a:srgbClr val="FFFFFF"/>
                  </a:solidFill>
                  <a:latin typeface="Arapey"/>
                </a:rPr>
                <a:t>Universidad De  Los Lagos 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7200" y="2184404"/>
            <a:ext cx="17306925" cy="7284445"/>
            <a:chOff x="0" y="0"/>
            <a:chExt cx="6313613" cy="26573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13613" cy="2657385"/>
            </a:xfrm>
            <a:custGeom>
              <a:avLst/>
              <a:gdLst/>
              <a:ahLst/>
              <a:cxnLst/>
              <a:rect r="r" b="b" t="t" l="l"/>
              <a:pathLst>
                <a:path h="2657385" w="6313613">
                  <a:moveTo>
                    <a:pt x="0" y="0"/>
                  </a:moveTo>
                  <a:lnTo>
                    <a:pt x="6313613" y="0"/>
                  </a:lnTo>
                  <a:lnTo>
                    <a:pt x="6313613" y="2657385"/>
                  </a:lnTo>
                  <a:lnTo>
                    <a:pt x="0" y="2657385"/>
                  </a:lnTo>
                  <a:close/>
                </a:path>
              </a:pathLst>
            </a:custGeom>
            <a:solidFill>
              <a:srgbClr val="2D2D35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253836" y="3556074"/>
            <a:ext cx="12015935" cy="4721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04"/>
              </a:lnSpc>
            </a:pPr>
            <a:r>
              <a:rPr lang="en-US" sz="2400">
                <a:solidFill>
                  <a:srgbClr val="FFFFFF"/>
                </a:solidFill>
                <a:latin typeface="Courier Prime Bold"/>
              </a:rPr>
              <a:t>A. Cuadrícula de Cartas Aleatorias:</a:t>
            </a:r>
            <a:r>
              <a:rPr lang="en-US" sz="2400">
                <a:solidFill>
                  <a:srgbClr val="FFFFFF"/>
                </a:solidFill>
                <a:latin typeface="Courier Prime"/>
              </a:rPr>
              <a:t> Las cartas deben estar ubicadas de forma aleatoria en cada partida.</a:t>
            </a:r>
          </a:p>
          <a:p>
            <a:pPr>
              <a:lnSpc>
                <a:spcPts val="2904"/>
              </a:lnSpc>
            </a:pPr>
          </a:p>
          <a:p>
            <a:pPr>
              <a:lnSpc>
                <a:spcPts val="2904"/>
              </a:lnSpc>
            </a:pPr>
            <a:r>
              <a:rPr lang="en-US" sz="2400">
                <a:solidFill>
                  <a:srgbClr val="FFFFFF"/>
                </a:solidFill>
                <a:latin typeface="Courier Prime Bold"/>
              </a:rPr>
              <a:t>B. Animaciones de Volteo de Cartas:</a:t>
            </a:r>
            <a:r>
              <a:rPr lang="en-US" sz="2400">
                <a:solidFill>
                  <a:srgbClr val="FFFFFF"/>
                </a:solidFill>
                <a:latin typeface="Courier Prime"/>
              </a:rPr>
              <a:t> Las cartas deben tener animación de volteo al hacer clic. Si son cartas diferentes, deben volver a voltearse. </a:t>
            </a:r>
          </a:p>
          <a:p>
            <a:pPr>
              <a:lnSpc>
                <a:spcPts val="2904"/>
              </a:lnSpc>
            </a:pPr>
          </a:p>
          <a:p>
            <a:pPr>
              <a:lnSpc>
                <a:spcPts val="2904"/>
              </a:lnSpc>
            </a:pPr>
            <a:r>
              <a:rPr lang="en-US" sz="2400">
                <a:solidFill>
                  <a:srgbClr val="FFFFFF"/>
                </a:solidFill>
                <a:latin typeface="Courier Prime Bold"/>
              </a:rPr>
              <a:t>C. Seguimiento de Puntuación y Tiempo:</a:t>
            </a:r>
            <a:r>
              <a:rPr lang="en-US" sz="2400">
                <a:solidFill>
                  <a:srgbClr val="FFFFFF"/>
                </a:solidFill>
                <a:latin typeface="Courier Prime"/>
              </a:rPr>
              <a:t> Se debe realizar un seguimiento de la puntuación (se añaden puntos al encontrar un par de cartas) y el tiempo del jugador.</a:t>
            </a:r>
          </a:p>
          <a:p>
            <a:pPr>
              <a:lnSpc>
                <a:spcPts val="2904"/>
              </a:lnSpc>
            </a:pPr>
          </a:p>
          <a:p>
            <a:pPr>
              <a:lnSpc>
                <a:spcPts val="2904"/>
              </a:lnSpc>
            </a:pPr>
            <a:r>
              <a:rPr lang="en-US" sz="2400">
                <a:solidFill>
                  <a:srgbClr val="FFFFFF"/>
                </a:solidFill>
                <a:latin typeface="Courier Prime Bold"/>
              </a:rPr>
              <a:t>D. Niveles de Dificultad:</a:t>
            </a:r>
            <a:r>
              <a:rPr lang="en-US" sz="2400">
                <a:solidFill>
                  <a:srgbClr val="FFFFFF"/>
                </a:solidFill>
                <a:latin typeface="Courier Prime"/>
              </a:rPr>
              <a:t> el juego debe ofrecer diferentes niveles de dificultad con más cartas y desafíos adicionales.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269771" y="3345597"/>
            <a:ext cx="3771164" cy="4962058"/>
          </a:xfrm>
          <a:custGeom>
            <a:avLst/>
            <a:gdLst/>
            <a:ahLst/>
            <a:cxnLst/>
            <a:rect r="r" b="b" t="t" l="l"/>
            <a:pathLst>
              <a:path h="4962058" w="3771164">
                <a:moveTo>
                  <a:pt x="0" y="0"/>
                </a:moveTo>
                <a:lnTo>
                  <a:pt x="3771165" y="0"/>
                </a:lnTo>
                <a:lnTo>
                  <a:pt x="3771165" y="4962059"/>
                </a:lnTo>
                <a:lnTo>
                  <a:pt x="0" y="4962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81323" y="499110"/>
            <a:ext cx="7031406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</a:rPr>
              <a:t>Problema {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0373" y="2384788"/>
            <a:ext cx="10550817" cy="76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50"/>
              </a:lnSpc>
            </a:pPr>
            <a:r>
              <a:rPr lang="en-US" sz="5000">
                <a:solidFill>
                  <a:srgbClr val="FF914D"/>
                </a:solidFill>
                <a:latin typeface="Courier Prime"/>
              </a:rPr>
              <a:t>Carácteristicas claves(){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4673" y="8747959"/>
            <a:ext cx="8238839" cy="76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50"/>
              </a:lnSpc>
            </a:pPr>
            <a:r>
              <a:rPr lang="en-US" sz="5000">
                <a:solidFill>
                  <a:srgbClr val="FF914D"/>
                </a:solidFill>
                <a:latin typeface="Courier Prime"/>
              </a:rPr>
              <a:t>}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0373" y="9704070"/>
            <a:ext cx="7031406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</a:rPr>
              <a:t>}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4479558" y="75279"/>
            <a:ext cx="3808442" cy="1613191"/>
            <a:chOff x="0" y="0"/>
            <a:chExt cx="5077922" cy="215092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879391" y="0"/>
              <a:ext cx="1319140" cy="1444537"/>
            </a:xfrm>
            <a:custGeom>
              <a:avLst/>
              <a:gdLst/>
              <a:ahLst/>
              <a:cxnLst/>
              <a:rect r="r" b="b" t="t" l="l"/>
              <a:pathLst>
                <a:path h="1444537" w="1319140">
                  <a:moveTo>
                    <a:pt x="0" y="0"/>
                  </a:moveTo>
                  <a:lnTo>
                    <a:pt x="1319140" y="0"/>
                  </a:lnTo>
                  <a:lnTo>
                    <a:pt x="1319140" y="1444537"/>
                  </a:lnTo>
                  <a:lnTo>
                    <a:pt x="0" y="1444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77195" t="-5305" r="-164124" b="-66587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1578049"/>
              <a:ext cx="5077922" cy="572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53"/>
                </a:lnSpc>
              </a:pPr>
              <a:r>
                <a:rPr lang="en-US" sz="2538">
                  <a:solidFill>
                    <a:srgbClr val="FFFFFF"/>
                  </a:solidFill>
                  <a:latin typeface="Arapey"/>
                </a:rPr>
                <a:t>Universidad De  Los Lagos 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479558" y="75279"/>
            <a:ext cx="3808442" cy="1613191"/>
            <a:chOff x="0" y="0"/>
            <a:chExt cx="5077922" cy="21509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79391" y="0"/>
              <a:ext cx="1319140" cy="1444537"/>
            </a:xfrm>
            <a:custGeom>
              <a:avLst/>
              <a:gdLst/>
              <a:ahLst/>
              <a:cxnLst/>
              <a:rect r="r" b="b" t="t" l="l"/>
              <a:pathLst>
                <a:path h="1444537" w="1319140">
                  <a:moveTo>
                    <a:pt x="0" y="0"/>
                  </a:moveTo>
                  <a:lnTo>
                    <a:pt x="1319140" y="0"/>
                  </a:lnTo>
                  <a:lnTo>
                    <a:pt x="1319140" y="1444537"/>
                  </a:lnTo>
                  <a:lnTo>
                    <a:pt x="0" y="1444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77195" t="-5305" r="-164124" b="-66587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1578049"/>
              <a:ext cx="5077922" cy="572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53"/>
                </a:lnSpc>
              </a:pPr>
              <a:r>
                <a:rPr lang="en-US" sz="2538">
                  <a:solidFill>
                    <a:srgbClr val="FFFFFF"/>
                  </a:solidFill>
                  <a:latin typeface="Arapey"/>
                </a:rPr>
                <a:t>Universidad De  Los Lagos 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487928" y="3405390"/>
            <a:ext cx="5793728" cy="5881958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720544" y="2466865"/>
            <a:ext cx="4387333" cy="6609918"/>
          </a:xfrm>
          <a:custGeom>
            <a:avLst/>
            <a:gdLst/>
            <a:ahLst/>
            <a:cxnLst/>
            <a:rect r="r" b="b" t="t" l="l"/>
            <a:pathLst>
              <a:path h="6609918" w="4387333">
                <a:moveTo>
                  <a:pt x="0" y="0"/>
                </a:moveTo>
                <a:lnTo>
                  <a:pt x="4387333" y="0"/>
                </a:lnTo>
                <a:lnTo>
                  <a:pt x="4387333" y="6609919"/>
                </a:lnTo>
                <a:lnTo>
                  <a:pt x="0" y="6609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564571" y="2177300"/>
            <a:ext cx="12819208" cy="1228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80"/>
              </a:lnSpc>
            </a:pPr>
            <a:r>
              <a:rPr lang="en-US" sz="8000">
                <a:solidFill>
                  <a:srgbClr val="FF914D"/>
                </a:solidFill>
                <a:latin typeface="Courier Prime"/>
              </a:rPr>
              <a:t>Tecnologías/Lenguajes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7200" y="2184404"/>
            <a:ext cx="17306925" cy="7284445"/>
            <a:chOff x="0" y="0"/>
            <a:chExt cx="6313613" cy="26573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13613" cy="2657385"/>
            </a:xfrm>
            <a:custGeom>
              <a:avLst/>
              <a:gdLst/>
              <a:ahLst/>
              <a:cxnLst/>
              <a:rect r="r" b="b" t="t" l="l"/>
              <a:pathLst>
                <a:path h="2657385" w="6313613">
                  <a:moveTo>
                    <a:pt x="0" y="0"/>
                  </a:moveTo>
                  <a:lnTo>
                    <a:pt x="6313613" y="0"/>
                  </a:lnTo>
                  <a:lnTo>
                    <a:pt x="6313613" y="2657385"/>
                  </a:lnTo>
                  <a:lnTo>
                    <a:pt x="0" y="2657385"/>
                  </a:lnTo>
                  <a:close/>
                </a:path>
              </a:pathLst>
            </a:custGeom>
            <a:solidFill>
              <a:srgbClr val="2D2D3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479558" y="75279"/>
            <a:ext cx="3808442" cy="1613191"/>
            <a:chOff x="0" y="0"/>
            <a:chExt cx="5077922" cy="215092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879391" y="0"/>
              <a:ext cx="1319140" cy="1444537"/>
            </a:xfrm>
            <a:custGeom>
              <a:avLst/>
              <a:gdLst/>
              <a:ahLst/>
              <a:cxnLst/>
              <a:rect r="r" b="b" t="t" l="l"/>
              <a:pathLst>
                <a:path h="1444537" w="1319140">
                  <a:moveTo>
                    <a:pt x="0" y="0"/>
                  </a:moveTo>
                  <a:lnTo>
                    <a:pt x="1319140" y="0"/>
                  </a:lnTo>
                  <a:lnTo>
                    <a:pt x="1319140" y="1444537"/>
                  </a:lnTo>
                  <a:lnTo>
                    <a:pt x="0" y="1444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77195" t="-5305" r="-164124" b="-66587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1578049"/>
              <a:ext cx="5077922" cy="572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53"/>
                </a:lnSpc>
              </a:pPr>
              <a:r>
                <a:rPr lang="en-US" sz="2538">
                  <a:solidFill>
                    <a:srgbClr val="FFFFFF"/>
                  </a:solidFill>
                  <a:latin typeface="Arapey"/>
                </a:rPr>
                <a:t>Universidad De  Los Lagos 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5201827" y="3358314"/>
            <a:ext cx="1485952" cy="1698230"/>
          </a:xfrm>
          <a:custGeom>
            <a:avLst/>
            <a:gdLst/>
            <a:ahLst/>
            <a:cxnLst/>
            <a:rect r="r" b="b" t="t" l="l"/>
            <a:pathLst>
              <a:path h="1698230" w="1485952">
                <a:moveTo>
                  <a:pt x="0" y="0"/>
                </a:moveTo>
                <a:lnTo>
                  <a:pt x="1485952" y="0"/>
                </a:lnTo>
                <a:lnTo>
                  <a:pt x="1485952" y="1698231"/>
                </a:lnTo>
                <a:lnTo>
                  <a:pt x="0" y="16982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891221" y="2340268"/>
            <a:ext cx="1443775" cy="2036093"/>
          </a:xfrm>
          <a:custGeom>
            <a:avLst/>
            <a:gdLst/>
            <a:ahLst/>
            <a:cxnLst/>
            <a:rect r="r" b="b" t="t" l="l"/>
            <a:pathLst>
              <a:path h="2036093" w="1443775">
                <a:moveTo>
                  <a:pt x="0" y="0"/>
                </a:moveTo>
                <a:lnTo>
                  <a:pt x="1443776" y="0"/>
                </a:lnTo>
                <a:lnTo>
                  <a:pt x="1443776" y="2036093"/>
                </a:lnTo>
                <a:lnTo>
                  <a:pt x="0" y="20360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079051" y="5056545"/>
            <a:ext cx="4400508" cy="984114"/>
          </a:xfrm>
          <a:custGeom>
            <a:avLst/>
            <a:gdLst/>
            <a:ahLst/>
            <a:cxnLst/>
            <a:rect r="r" b="b" t="t" l="l"/>
            <a:pathLst>
              <a:path h="984114" w="4400508">
                <a:moveTo>
                  <a:pt x="0" y="0"/>
                </a:moveTo>
                <a:lnTo>
                  <a:pt x="4400507" y="0"/>
                </a:lnTo>
                <a:lnTo>
                  <a:pt x="4400507" y="984113"/>
                </a:lnTo>
                <a:lnTo>
                  <a:pt x="0" y="9841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309756" y="6748231"/>
            <a:ext cx="2050480" cy="2050480"/>
          </a:xfrm>
          <a:custGeom>
            <a:avLst/>
            <a:gdLst/>
            <a:ahLst/>
            <a:cxnLst/>
            <a:rect r="r" b="b" t="t" l="l"/>
            <a:pathLst>
              <a:path h="2050480" w="2050480">
                <a:moveTo>
                  <a:pt x="0" y="0"/>
                </a:moveTo>
                <a:lnTo>
                  <a:pt x="2050481" y="0"/>
                </a:lnTo>
                <a:lnTo>
                  <a:pt x="2050481" y="2050480"/>
                </a:lnTo>
                <a:lnTo>
                  <a:pt x="0" y="20504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763410" y="5826627"/>
            <a:ext cx="2362786" cy="2362786"/>
          </a:xfrm>
          <a:custGeom>
            <a:avLst/>
            <a:gdLst/>
            <a:ahLst/>
            <a:cxnLst/>
            <a:rect r="r" b="b" t="t" l="l"/>
            <a:pathLst>
              <a:path h="2362786" w="2362786">
                <a:moveTo>
                  <a:pt x="0" y="0"/>
                </a:moveTo>
                <a:lnTo>
                  <a:pt x="2362786" y="0"/>
                </a:lnTo>
                <a:lnTo>
                  <a:pt x="2362786" y="2362786"/>
                </a:lnTo>
                <a:lnTo>
                  <a:pt x="0" y="236278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877348" y="7008020"/>
            <a:ext cx="2201702" cy="2201702"/>
          </a:xfrm>
          <a:custGeom>
            <a:avLst/>
            <a:gdLst/>
            <a:ahLst/>
            <a:cxnLst/>
            <a:rect r="r" b="b" t="t" l="l"/>
            <a:pathLst>
              <a:path h="2201702" w="2201702">
                <a:moveTo>
                  <a:pt x="0" y="0"/>
                </a:moveTo>
                <a:lnTo>
                  <a:pt x="2201703" y="0"/>
                </a:lnTo>
                <a:lnTo>
                  <a:pt x="2201703" y="2201702"/>
                </a:lnTo>
                <a:lnTo>
                  <a:pt x="0" y="220170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01882" y="2750779"/>
            <a:ext cx="8431071" cy="5083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2904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ourier Prime"/>
              </a:rPr>
              <a:t>Css</a:t>
            </a:r>
          </a:p>
          <a:p>
            <a:pPr>
              <a:lnSpc>
                <a:spcPts val="2904"/>
              </a:lnSpc>
            </a:pPr>
          </a:p>
          <a:p>
            <a:pPr marL="518160" indent="-259080" lvl="1">
              <a:lnSpc>
                <a:spcPts val="2904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ourier Prime"/>
              </a:rPr>
              <a:t>Html</a:t>
            </a:r>
          </a:p>
          <a:p>
            <a:pPr>
              <a:lnSpc>
                <a:spcPts val="2904"/>
              </a:lnSpc>
            </a:pPr>
          </a:p>
          <a:p>
            <a:pPr marL="518160" indent="-259080" lvl="1">
              <a:lnSpc>
                <a:spcPts val="2904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ourier Prime"/>
              </a:rPr>
              <a:t>Js</a:t>
            </a:r>
          </a:p>
          <a:p>
            <a:pPr>
              <a:lnSpc>
                <a:spcPts val="2904"/>
              </a:lnSpc>
            </a:pPr>
          </a:p>
          <a:p>
            <a:pPr marL="518160" indent="-259080" lvl="1">
              <a:lnSpc>
                <a:spcPts val="2904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ourier Prime"/>
              </a:rPr>
              <a:t>Font Awesome (herramienta de íconos)</a:t>
            </a:r>
          </a:p>
          <a:p>
            <a:pPr>
              <a:lnSpc>
                <a:spcPts val="2904"/>
              </a:lnSpc>
            </a:pPr>
          </a:p>
          <a:p>
            <a:pPr marL="518160" indent="-259080" lvl="1">
              <a:lnSpc>
                <a:spcPts val="2904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ourier Prime"/>
              </a:rPr>
              <a:t>ColorMagic (IA para paleta de colores)</a:t>
            </a:r>
          </a:p>
          <a:p>
            <a:pPr>
              <a:lnSpc>
                <a:spcPts val="2904"/>
              </a:lnSpc>
            </a:pPr>
          </a:p>
          <a:p>
            <a:pPr marL="518160" indent="-259080" lvl="1">
              <a:lnSpc>
                <a:spcPts val="2904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ourier Prime"/>
              </a:rPr>
              <a:t>Canva (diseño de interfaces y posteriormente presentaciones)</a:t>
            </a:r>
          </a:p>
          <a:p>
            <a:pPr>
              <a:lnSpc>
                <a:spcPts val="2904"/>
              </a:lnSpc>
            </a:pPr>
          </a:p>
          <a:p>
            <a:pPr>
              <a:lnSpc>
                <a:spcPts val="2904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681323" y="499110"/>
            <a:ext cx="7031406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</a:rPr>
              <a:t>Tecnologías/Lenguajes {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0373" y="9704070"/>
            <a:ext cx="7031406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</a:rPr>
              <a:t>}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DAF0evhSwrQ</dc:identifier>
  <dcterms:modified xsi:type="dcterms:W3CDTF">2011-08-01T06:04:30Z</dcterms:modified>
  <cp:revision>1</cp:revision>
  <dc:title>Proyecto web</dc:title>
</cp:coreProperties>
</file>